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9" r:id="rId9"/>
    <p:sldId id="270" r:id="rId10"/>
    <p:sldId id="261" r:id="rId11"/>
    <p:sldId id="264" r:id="rId12"/>
    <p:sldId id="265" r:id="rId13"/>
    <p:sldId id="266" r:id="rId14"/>
    <p:sldId id="271" r:id="rId15"/>
    <p:sldId id="267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6172-29F9-4824-84D4-55C7CC133794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A0C1-CD21-4E92-B238-82F91846D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5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6172-29F9-4824-84D4-55C7CC133794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A0C1-CD21-4E92-B238-82F91846D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3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6172-29F9-4824-84D4-55C7CC133794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A0C1-CD21-4E92-B238-82F91846D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0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6172-29F9-4824-84D4-55C7CC133794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A0C1-CD21-4E92-B238-82F91846D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5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6172-29F9-4824-84D4-55C7CC133794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A0C1-CD21-4E92-B238-82F91846D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1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6172-29F9-4824-84D4-55C7CC133794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A0C1-CD21-4E92-B238-82F91846D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6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6172-29F9-4824-84D4-55C7CC133794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A0C1-CD21-4E92-B238-82F91846D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7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6172-29F9-4824-84D4-55C7CC133794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A0C1-CD21-4E92-B238-82F91846D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9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6172-29F9-4824-84D4-55C7CC133794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A0C1-CD21-4E92-B238-82F91846D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6172-29F9-4824-84D4-55C7CC133794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A0C1-CD21-4E92-B238-82F91846D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1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6172-29F9-4824-84D4-55C7CC133794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A0C1-CD21-4E92-B238-82F91846D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3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66172-29F9-4824-84D4-55C7CC133794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1A0C1-CD21-4E92-B238-82F91846D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75" y="1"/>
            <a:ext cx="8745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" y="902751"/>
            <a:ext cx="4695568" cy="504222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901" y="0"/>
            <a:ext cx="9050100" cy="68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189" y="-1680518"/>
            <a:ext cx="13910648" cy="10432986"/>
          </a:xfrm>
        </p:spPr>
      </p:pic>
    </p:spTree>
    <p:extLst>
      <p:ext uri="{BB962C8B-B14F-4D97-AF65-F5344CB8AC3E}">
        <p14:creationId xmlns:p14="http://schemas.microsoft.com/office/powerpoint/2010/main" val="7600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616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78" y="0"/>
            <a:ext cx="7945244" cy="6858000"/>
          </a:xfrm>
        </p:spPr>
      </p:pic>
    </p:spTree>
    <p:extLst>
      <p:ext uri="{BB962C8B-B14F-4D97-AF65-F5344CB8AC3E}">
        <p14:creationId xmlns:p14="http://schemas.microsoft.com/office/powerpoint/2010/main" val="36790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78" y="0"/>
            <a:ext cx="7945244" cy="6858000"/>
          </a:xfrm>
        </p:spPr>
      </p:pic>
      <p:sp>
        <p:nvSpPr>
          <p:cNvPr id="3" name="Минус 2"/>
          <p:cNvSpPr/>
          <p:nvPr/>
        </p:nvSpPr>
        <p:spPr>
          <a:xfrm>
            <a:off x="2693773" y="5931244"/>
            <a:ext cx="2891481" cy="19770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6524368" y="5931244"/>
            <a:ext cx="3089189" cy="19770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2389" y="1477233"/>
            <a:ext cx="5966254" cy="1325563"/>
          </a:xfrm>
        </p:spPr>
        <p:txBody>
          <a:bodyPr/>
          <a:lstStyle/>
          <a:p>
            <a:r>
              <a:rPr lang="ru-RU" dirty="0" smtClean="0"/>
              <a:t>Ландыш - …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9" y="0"/>
            <a:ext cx="4396154" cy="6858000"/>
          </a:xfrm>
        </p:spPr>
      </p:pic>
    </p:spTree>
    <p:extLst>
      <p:ext uri="{BB962C8B-B14F-4D97-AF65-F5344CB8AC3E}">
        <p14:creationId xmlns:p14="http://schemas.microsoft.com/office/powerpoint/2010/main" val="2710156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2389" y="1477233"/>
            <a:ext cx="5966254" cy="1325563"/>
          </a:xfrm>
        </p:spPr>
        <p:txBody>
          <a:bodyPr/>
          <a:lstStyle/>
          <a:p>
            <a:r>
              <a:rPr lang="ru-RU" dirty="0" smtClean="0"/>
              <a:t>Ландыш - ландышевый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9" y="0"/>
            <a:ext cx="4396154" cy="6858000"/>
          </a:xfrm>
        </p:spPr>
      </p:pic>
    </p:spTree>
    <p:extLst>
      <p:ext uri="{BB962C8B-B14F-4D97-AF65-F5344CB8AC3E}">
        <p14:creationId xmlns:p14="http://schemas.microsoft.com/office/powerpoint/2010/main" val="299362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059" y="392240"/>
            <a:ext cx="10515600" cy="6132127"/>
          </a:xfrm>
        </p:spPr>
        <p:txBody>
          <a:bodyPr>
            <a:normAutofit/>
          </a:bodyPr>
          <a:lstStyle/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уроку биологии я запомнил о корне … 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русского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языка: корень-это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КОРЕНЬ важнее: в русском языке или в биологии?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был … (интересный, насыщенный, не скучный, понятный, легкий, тяжелый, скучный, не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интересный, ).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самым активным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был(а)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, я думаю, что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он(а)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 отметку … 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8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73" y="0"/>
            <a:ext cx="9319054" cy="6989291"/>
          </a:xfrm>
          <a:solidFill>
            <a:srgbClr val="FFFF00"/>
          </a:solidFill>
        </p:spPr>
      </p:pic>
      <p:sp>
        <p:nvSpPr>
          <p:cNvPr id="6" name="TextBox 5"/>
          <p:cNvSpPr txBox="1"/>
          <p:nvPr/>
        </p:nvSpPr>
        <p:spPr>
          <a:xfrm>
            <a:off x="1436473" y="365125"/>
            <a:ext cx="9319054" cy="50783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ru-RU" sz="5400" dirty="0" smtClean="0">
              <a:solidFill>
                <a:srgbClr val="002060"/>
              </a:solidFill>
            </a:endParaRPr>
          </a:p>
          <a:p>
            <a:pPr algn="ctr"/>
            <a:r>
              <a:rPr lang="ru-RU" sz="5400" b="1" i="1" u="sng" dirty="0" smtClean="0">
                <a:solidFill>
                  <a:srgbClr val="002060"/>
                </a:solidFill>
              </a:rPr>
              <a:t>Домашнее задание</a:t>
            </a:r>
            <a:r>
              <a:rPr lang="ru-RU" sz="5400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endParaRPr lang="ru-RU" sz="5400" dirty="0" smtClean="0">
              <a:solidFill>
                <a:srgbClr val="002060"/>
              </a:solidFill>
            </a:endParaRPr>
          </a:p>
          <a:p>
            <a:r>
              <a:rPr lang="ru-RU" sz="5400" dirty="0" smtClean="0">
                <a:solidFill>
                  <a:srgbClr val="002060"/>
                </a:solidFill>
              </a:rPr>
              <a:t>Русский язык – стр.   Упр. </a:t>
            </a:r>
          </a:p>
          <a:p>
            <a:r>
              <a:rPr lang="ru-RU" sz="5400" dirty="0" smtClean="0">
                <a:solidFill>
                  <a:srgbClr val="002060"/>
                </a:solidFill>
              </a:rPr>
              <a:t>Биология – стр. </a:t>
            </a:r>
          </a:p>
          <a:p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26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83" y="805068"/>
            <a:ext cx="4993401" cy="37450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2055813"/>
            <a:ext cx="5539409" cy="4154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40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88" y="0"/>
            <a:ext cx="9687697" cy="7109954"/>
          </a:xfrm>
        </p:spPr>
      </p:pic>
    </p:spTree>
    <p:extLst>
      <p:ext uri="{BB962C8B-B14F-4D97-AF65-F5344CB8AC3E}">
        <p14:creationId xmlns:p14="http://schemas.microsoft.com/office/powerpoint/2010/main" val="196561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27" y="1075036"/>
            <a:ext cx="5964193" cy="4473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Дуга 5"/>
          <p:cNvSpPr/>
          <p:nvPr/>
        </p:nvSpPr>
        <p:spPr>
          <a:xfrm>
            <a:off x="7760043" y="2372497"/>
            <a:ext cx="3593757" cy="1878227"/>
          </a:xfrm>
          <a:prstGeom prst="arc">
            <a:avLst>
              <a:gd name="adj1" fmla="val 10776454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8497" y="3019222"/>
            <a:ext cx="2592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Корень слова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563" y="1027906"/>
            <a:ext cx="3194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Корень растения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8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48" y="0"/>
            <a:ext cx="8975704" cy="6858000"/>
          </a:xfrm>
        </p:spPr>
      </p:pic>
    </p:spTree>
    <p:extLst>
      <p:ext uri="{BB962C8B-B14F-4D97-AF65-F5344CB8AC3E}">
        <p14:creationId xmlns:p14="http://schemas.microsoft.com/office/powerpoint/2010/main" val="203345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10" y="0"/>
            <a:ext cx="8051180" cy="6858000"/>
          </a:xfrm>
        </p:spPr>
      </p:pic>
    </p:spTree>
    <p:extLst>
      <p:ext uri="{BB962C8B-B14F-4D97-AF65-F5344CB8AC3E}">
        <p14:creationId xmlns:p14="http://schemas.microsoft.com/office/powerpoint/2010/main" val="131852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87" y="34996"/>
            <a:ext cx="6414053" cy="6823004"/>
          </a:xfrm>
        </p:spPr>
      </p:pic>
    </p:spTree>
    <p:extLst>
      <p:ext uri="{BB962C8B-B14F-4D97-AF65-F5344CB8AC3E}">
        <p14:creationId xmlns:p14="http://schemas.microsoft.com/office/powerpoint/2010/main" val="251943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33" y="1001885"/>
            <a:ext cx="4326450" cy="5040141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60389" y="430299"/>
            <a:ext cx="5782962" cy="60199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шиповника – шипы.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шиповнике – бутоны.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 блещет у тропы,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 – красный и зелёный …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глаза мои слепит,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костер напоминает.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шиповник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шипит,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Искры алые роняет. </a:t>
            </a:r>
          </a:p>
          <a:p>
            <a:pPr marL="0" indent="0">
              <a:lnSpc>
                <a:spcPct val="150000"/>
              </a:lnSpc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2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33" y="1001885"/>
            <a:ext cx="4326450" cy="5040141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60389" y="430299"/>
            <a:ext cx="5782962" cy="60199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шиповника – шипы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шиповнике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бутоны.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 блещет у тропы,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 – красный и зелёный …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глаза мои слепит,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костер напоминает.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-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шиповник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шипит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Искры алые роняет. </a:t>
            </a:r>
          </a:p>
          <a:p>
            <a:pPr marL="0" indent="0">
              <a:lnSpc>
                <a:spcPct val="150000"/>
              </a:lnSpc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4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</p:spPr>
      </p:pic>
    </p:spTree>
    <p:extLst>
      <p:ext uri="{BB962C8B-B14F-4D97-AF65-F5344CB8AC3E}">
        <p14:creationId xmlns:p14="http://schemas.microsoft.com/office/powerpoint/2010/main" val="3227085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175</Words>
  <Application>Microsoft Office PowerPoint</Application>
  <PresentationFormat>Широкоэкранный</PresentationFormat>
  <Paragraphs>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Ландыш - … </vt:lpstr>
      <vt:lpstr>Ландыш - ландышевый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17</cp:revision>
  <dcterms:created xsi:type="dcterms:W3CDTF">2014-11-17T16:06:33Z</dcterms:created>
  <dcterms:modified xsi:type="dcterms:W3CDTF">2014-11-17T18:39:03Z</dcterms:modified>
</cp:coreProperties>
</file>