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DC0959-E072-476A-ACA7-CEB5CBEBE6B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6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D6D2D-1450-41A2-A977-B41BF6B5BD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43B1-0E24-4459-8DCD-F48D44993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03DD10-4E66-4ED8-B1CA-D8FCF187C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B90CDB-9BB1-4AE5-97F5-5FA2252E6C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83EC4-CCD8-4BD6-8DBF-6CDB287F3D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B95D9-E62D-4DD0-AEBC-AB8FC77650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05474-E72B-48EF-9629-64F7DF789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0ACFC-418B-478B-B01F-5FA1BDD2E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E2E50-24BF-4AAF-A2D6-B72D82603C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73190-EF54-48C1-AA6C-CAA07D31DC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D6E0-D187-4B45-9F1B-DB67CFF100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A13F-B7D8-4501-A31F-D687C20BA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B25733-A5EF-43D8-B182-9A02D2D2AC0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81075"/>
            <a:ext cx="9144000" cy="2303463"/>
          </a:xfrm>
          <a:solidFill>
            <a:srgbClr val="000000"/>
          </a:solidFill>
        </p:spPr>
        <p:txBody>
          <a:bodyPr/>
          <a:lstStyle/>
          <a:p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«ЗА СЛУЖБУ И ХРАБРОСТЬ»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3284538"/>
            <a:ext cx="3960813" cy="3573462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Кавалеры ордена Святого Георгия I класса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600200"/>
            <a:ext cx="5076825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>
                <a:latin typeface="Arial Black" pitchFamily="34" charset="0"/>
              </a:rPr>
              <a:t>Поскольку при вручении ордена высшей степени низшей степенью уже не награждали, то из 25 кавалеров 1-й степени </a:t>
            </a:r>
            <a:r>
              <a:rPr lang="ru-RU" sz="1800" b="1" u="sng">
                <a:solidFill>
                  <a:schemeClr val="hlink"/>
                </a:solidFill>
                <a:latin typeface="Arial Black" pitchFamily="34" charset="0"/>
              </a:rPr>
              <a:t>только четыре человека стали полными кавалерами ордена Св. Георгия (награждёнными всеми 4-мя степенями):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u="sng">
              <a:solidFill>
                <a:schemeClr val="hlink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князь, генерал-фельдмаршал М. И. Голенищев-Кутузов-Смоленский;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князь, генерал-фельдмаршал М. Б. Барклай-де-Толли;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граф, генерал-фельдмаршал И. Ф. Паскевич-Эриванский князь Варшавский;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граф, генерал-фельдмаршал И. И. Дибич-Забалканский.</a:t>
            </a:r>
          </a:p>
        </p:txBody>
      </p:sp>
      <p:sp>
        <p:nvSpPr>
          <p:cNvPr id="41999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211638" cy="5141913"/>
          </a:xfrm>
        </p:spPr>
        <p:txBody>
          <a:bodyPr/>
          <a:lstStyle/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Полковник М. И.Кутузов с первой наградой, орденом Св. Георгия 4-й ст. за № 222.</a:t>
            </a:r>
          </a:p>
        </p:txBody>
      </p:sp>
      <p:pic>
        <p:nvPicPr>
          <p:cNvPr id="42000" name="Рисунок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3744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Кавалеры ордена Святого Георгия I класса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600200"/>
            <a:ext cx="5435600" cy="5257800"/>
          </a:xfrm>
        </p:spPr>
        <p:txBody>
          <a:bodyPr/>
          <a:lstStyle/>
          <a:p>
            <a:r>
              <a:rPr lang="ru-RU" sz="2800" b="1"/>
              <a:t>Три человека были награждены орденом Св. Георгия с 3-ей по 1-ю степень:</a:t>
            </a:r>
          </a:p>
          <a:p>
            <a:r>
              <a:rPr lang="ru-RU" sz="2800"/>
              <a:t>князь, генерал-фельдмаршал Г. А. Потёмкин-Таврический;</a:t>
            </a:r>
          </a:p>
          <a:p>
            <a:r>
              <a:rPr lang="ru-RU" sz="2800"/>
              <a:t>князь, генералиссимус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А. В. Суворов-Рымникский;</a:t>
            </a:r>
          </a:p>
          <a:p>
            <a:r>
              <a:rPr lang="ru-RU" sz="2800"/>
              <a:t>граф, генерал от кавалерии Л. Л. Беннигсен.</a:t>
            </a:r>
          </a:p>
        </p:txBody>
      </p:sp>
      <p:pic>
        <p:nvPicPr>
          <p:cNvPr id="48135" name="Picture 7" descr="рис Сувор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3708400" cy="4895850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0"/>
            <a:ext cx="9036050" cy="6858000"/>
          </a:xfrm>
          <a:ln w="57150">
            <a:solidFill>
              <a:schemeClr val="hlink"/>
            </a:solidFill>
          </a:ln>
        </p:spPr>
        <p:txBody>
          <a:bodyPr/>
          <a:lstStyle/>
          <a:p>
            <a:r>
              <a:rPr lang="ru-RU" sz="2400" b="1"/>
              <a:t>Хотя формально по старшинству орден Св. Георгия 1-й степени стоял ниже высшего ордена Андрея Первозванного, полководцы ценили его выше всякой другой награды</a:t>
            </a:r>
            <a:r>
              <a:rPr lang="ru-RU" b="1"/>
              <a:t>.</a:t>
            </a:r>
          </a:p>
          <a:p>
            <a:pPr>
              <a:buFont typeface="Wingdings" pitchFamily="2" charset="2"/>
              <a:buNone/>
            </a:pPr>
            <a:r>
              <a:rPr lang="ru-RU" u="sng">
                <a:latin typeface="Arial Black" pitchFamily="34" charset="0"/>
              </a:rPr>
              <a:t>Из письма великого полководца А. В. Суворова дочери от 8 ноября 1789 года</a:t>
            </a:r>
            <a:r>
              <a:rPr lang="ru-RU"/>
              <a:t>:</a:t>
            </a:r>
          </a:p>
          <a:p>
            <a:pPr>
              <a:buFont typeface="Wingdings" pitchFamily="2" charset="2"/>
              <a:buNone/>
            </a:pPr>
            <a:r>
              <a:rPr lang="ru-RU"/>
              <a:t>[</a:t>
            </a:r>
            <a:r>
              <a:rPr lang="ru-RU">
                <a:latin typeface="Arial Black" pitchFamily="34" charset="0"/>
              </a:rPr>
              <a:t>Получил] знаки Св. Андрея тысяч в пятьдесят, да выше всего, голубушка, Первый класс Св. Георгия. Вот каков твой папенька. За доброе сердце, чуть, право, от радости не умер.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ln w="5715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chemeClr val="hlink"/>
                </a:solidFill>
              </a:rPr>
              <a:t>Кавалеры ордена Святого Георгия II класса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8928100" cy="5732462"/>
          </a:xfrm>
          <a:ln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Всего удостоено 125 человек. Первым кавалером в 1770 году стал генерал-поручик П. Г. Племянников «за оказанный пример мужества, служивший подчинённым его по преодолению трудов неустрашимости и к одержанию над неприятелем победы </a:t>
            </a:r>
            <a:r>
              <a:rPr lang="ru-RU" b="1">
                <a:solidFill>
                  <a:schemeClr val="hlink"/>
                </a:solidFill>
              </a:rPr>
              <a:t>21-го июля 1770 года под Кагулом».</a:t>
            </a:r>
          </a:p>
          <a:p>
            <a:pPr>
              <a:lnSpc>
                <a:spcPct val="90000"/>
              </a:lnSpc>
            </a:pPr>
            <a:r>
              <a:rPr lang="ru-RU"/>
              <a:t> Последним кавалером в 1916 году стал французский генерал Фердинанд Фош </a:t>
            </a:r>
            <a:r>
              <a:rPr lang="ru-RU" b="1"/>
              <a:t>«за успешное завершение Верденской операции 21 декабря 1916 года».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856662" cy="1008062"/>
          </a:xfrm>
          <a:ln w="5715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chemeClr val="hlink"/>
                </a:solidFill>
              </a:rPr>
              <a:t>Награждения орденом 3-й степени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ln w="381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Всего удостоено около 650 человек. Первым кавалером в 1769 году стал подполковник </a:t>
            </a:r>
            <a:r>
              <a:rPr lang="ru-RU" sz="2800" b="1"/>
              <a:t>Федор Фабрициан «за разбитие с вверенным ему деташементом в 1600 человек под городом Галацом, 15-го ноября 1769 года весьма многолюднаго против онаго числа неприятельскаго войска».</a:t>
            </a:r>
          </a:p>
          <a:p>
            <a:pPr>
              <a:lnSpc>
                <a:spcPct val="80000"/>
              </a:lnSpc>
            </a:pPr>
            <a:r>
              <a:rPr lang="ru-RU" sz="2800"/>
              <a:t>За первую мировую войну </a:t>
            </a:r>
            <a:r>
              <a:rPr lang="ru-RU" sz="2800" b="1"/>
              <a:t>3-ю степень ордена</a:t>
            </a:r>
            <a:r>
              <a:rPr lang="ru-RU" sz="2800"/>
              <a:t> Георгия получили </a:t>
            </a:r>
            <a:r>
              <a:rPr lang="ru-RU" sz="2800" b="1"/>
              <a:t>53 человека</a:t>
            </a:r>
            <a:r>
              <a:rPr lang="ru-RU" sz="2800"/>
              <a:t>, в том числе главнокомандующий армиями Юго-Западного фронта </a:t>
            </a:r>
            <a:r>
              <a:rPr lang="ru-RU" sz="2800" b="1"/>
              <a:t>генерал-лейтенант А. Е. Гутор,</a:t>
            </a:r>
            <a:r>
              <a:rPr lang="ru-RU" sz="2800"/>
              <a:t> впоследствии в числе первых генералов перешедший на сторону Советской власти после Октябрьской революции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  <a:ln w="5715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chemeClr val="hlink"/>
                </a:solidFill>
              </a:rPr>
              <a:t>Награждения орденом 4-й степени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r>
              <a:rPr lang="ru-RU" b="1"/>
              <a:t>орден 4-го класса получили более 15 тысяч офицеров, в основном за установленный статутом безупречный срок службы и участии (с 1833 г.) хотя бы в одном сражении. </a:t>
            </a:r>
          </a:p>
          <a:p>
            <a:r>
              <a:rPr lang="ru-RU" b="1"/>
              <a:t>Кресты за выслугу лет с 1816 года отмечались соответствующей надписью на знаке.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0"/>
            <a:ext cx="6443662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/>
              <a:t>В годы Первой мировой войны произошёл уникальный случай награждения орденом Георгия 4-й степени дважды</a:t>
            </a:r>
          </a:p>
          <a:p>
            <a:pPr>
              <a:lnSpc>
                <a:spcPct val="90000"/>
              </a:lnSpc>
            </a:pPr>
            <a:endParaRPr lang="ru-RU" sz="2000" b="1"/>
          </a:p>
          <a:p>
            <a:pPr>
              <a:lnSpc>
                <a:spcPct val="90000"/>
              </a:lnSpc>
            </a:pPr>
            <a:r>
              <a:rPr lang="ru-RU" sz="2000"/>
              <a:t>Штабс-капитан 73-го пехотного Крымского полка Сергей Павлович Авдеев заслужил первый орден Св. Георгия 4-й ст. 20 февраля 1916 г. за захват вражеских пулемётов.</a:t>
            </a:r>
          </a:p>
          <a:p>
            <a:pPr>
              <a:lnSpc>
                <a:spcPct val="90000"/>
              </a:lnSpc>
            </a:pPr>
            <a:r>
              <a:rPr lang="ru-RU" sz="2000"/>
              <a:t> В то время он был прапорщиком и тут же по статуту ордена произведён в подпоручики.</a:t>
            </a:r>
          </a:p>
          <a:p>
            <a:pPr>
              <a:lnSpc>
                <a:spcPct val="90000"/>
              </a:lnSpc>
            </a:pPr>
            <a:r>
              <a:rPr lang="ru-RU" sz="2000"/>
              <a:t> Затем 5 апреля 1916 года был удостоен второго ордена Св. Георгия 4-й степени. </a:t>
            </a:r>
          </a:p>
          <a:p>
            <a:pPr>
              <a:lnSpc>
                <a:spcPct val="90000"/>
              </a:lnSpc>
            </a:pPr>
            <a:r>
              <a:rPr lang="ru-RU" sz="2000"/>
              <a:t>Скорее всего произошла ошибка, так как ко второму ордену Авдеев был представлен во время временной командировки из своей 9-й армии в 3-ю армию. </a:t>
            </a:r>
          </a:p>
          <a:p>
            <a:pPr>
              <a:lnSpc>
                <a:spcPct val="90000"/>
              </a:lnSpc>
            </a:pPr>
            <a:r>
              <a:rPr lang="ru-RU" sz="2000"/>
              <a:t>Орден ему вручили в 3-й армии, затем награждение, согласно служебному формуляру, было утверждено специальным приказом вышестоящего командования 4 марта 1917 года, незадолго до гибели Авдеева. </a:t>
            </a:r>
          </a:p>
        </p:txBody>
      </p:sp>
      <p:pic>
        <p:nvPicPr>
          <p:cNvPr id="57351" name="Рисунок 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8988"/>
            <a:ext cx="2700338" cy="3314700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hlink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Солдатский Георгиевский Крест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1196975"/>
            <a:ext cx="5724525" cy="5661025"/>
          </a:xfrm>
        </p:spPr>
        <p:txBody>
          <a:bodyPr/>
          <a:lstStyle/>
          <a:p>
            <a:r>
              <a:rPr lang="ru-RU" sz="2400"/>
              <a:t>В 1807 году был введён Знак Отличия Военного ордена Св. Георгия для нижних чинов, который носился на ленте тех же цветов, что и орден. Вручался за выдающуюся храбрость, проявленную в бою против неприятеля.</a:t>
            </a:r>
          </a:p>
          <a:p>
            <a:r>
              <a:rPr lang="ru-RU" sz="2400"/>
              <a:t>Знак Отличия Военного ордена, кроме официального, получил и другие наименования: Георгиевский Крест 5-й степени, солдатский Георгиевский Крест, солдатский Георгий («Егорий») и др.</a:t>
            </a:r>
          </a:p>
        </p:txBody>
      </p:sp>
      <p:pic>
        <p:nvPicPr>
          <p:cNvPr id="5939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60575"/>
            <a:ext cx="3346450" cy="3529013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417638"/>
          </a:xfrm>
          <a:ln>
            <a:solidFill>
              <a:schemeClr val="hlink"/>
            </a:solidFill>
          </a:ln>
        </p:spPr>
        <p:txBody>
          <a:bodyPr/>
          <a:lstStyle/>
          <a:p>
            <a:r>
              <a:rPr lang="ru-RU" sz="2800" b="1">
                <a:solidFill>
                  <a:schemeClr val="hlink"/>
                </a:solidFill>
                <a:latin typeface="Arial Black" pitchFamily="34" charset="0"/>
              </a:rPr>
              <a:t>Уроженцы Белгородского края кавалеры </a:t>
            </a:r>
            <a:br>
              <a:rPr lang="ru-RU" sz="2800" b="1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2800" b="1">
                <a:solidFill>
                  <a:schemeClr val="hlink"/>
                </a:solidFill>
                <a:latin typeface="Arial Black" pitchFamily="34" charset="0"/>
              </a:rPr>
              <a:t>Солдатского Георгиевского Креста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779838" y="1600200"/>
            <a:ext cx="5256212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Полным Георгиевским кавалером стал Павел Осипович Крылов — уроженец с. Скородное (ныне Губкинскйй район), участник русско-японской и Первой мировой войны. </a:t>
            </a:r>
          </a:p>
          <a:p>
            <a:pPr>
              <a:lnSpc>
                <a:spcPct val="80000"/>
              </a:lnSpc>
            </a:pPr>
            <a:r>
              <a:rPr lang="ru-RU" sz="2400"/>
              <a:t>Награждены Георгиевскими крестами </a:t>
            </a:r>
            <a:r>
              <a:rPr lang="en-US" sz="2400"/>
              <a:t>IV </a:t>
            </a:r>
            <a:r>
              <a:rPr lang="ru-RU" sz="2400"/>
              <a:t>степени Яков Афанасьевич Выродов — уроженец с. Верхнее Березово (ныне Шебекинский район), участник Первой мировой войны, Максим Федорович Ковтунов — уроженец ел. Ровеньки (ныне Ровеньский   район), участник   Первой   мировой войны и другие</a:t>
            </a:r>
          </a:p>
        </p:txBody>
      </p:sp>
      <p:pic>
        <p:nvPicPr>
          <p:cNvPr id="6144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484313"/>
            <a:ext cx="3600450" cy="2665412"/>
          </a:xfrm>
          <a:noFill/>
          <a:ln/>
        </p:spPr>
      </p:pic>
      <p:pic>
        <p:nvPicPr>
          <p:cNvPr id="61450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389438"/>
            <a:ext cx="3686175" cy="2328862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15888"/>
            <a:ext cx="5795962" cy="674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/>
              <a:t>Орден Святого Георгияя все связанные с ним награды были упразднены после Октябрьской революции вместе с другими орденами царской России.</a:t>
            </a:r>
          </a:p>
          <a:p>
            <a:pPr>
              <a:lnSpc>
                <a:spcPct val="90000"/>
              </a:lnSpc>
            </a:pPr>
            <a:r>
              <a:rPr lang="ru-RU" sz="2000" b="1"/>
              <a:t> Однако память в народе об этой почитаемой награде не исчезла. </a:t>
            </a:r>
          </a:p>
          <a:p>
            <a:pPr>
              <a:lnSpc>
                <a:spcPct val="90000"/>
              </a:lnSpc>
            </a:pPr>
            <a:r>
              <a:rPr lang="ru-RU" sz="2000" b="1"/>
              <a:t>В суровые годы Великой Отечественной войны многие Георгиевские кавалеры носили на груди Георгиевский крест рядом с советскими наградами.</a:t>
            </a:r>
          </a:p>
          <a:p>
            <a:pPr>
              <a:lnSpc>
                <a:spcPct val="90000"/>
              </a:lnSpc>
            </a:pPr>
            <a:r>
              <a:rPr lang="ru-RU" sz="2000" b="1"/>
              <a:t> </a:t>
            </a:r>
            <a:r>
              <a:rPr lang="ru-RU" sz="2000" b="1">
                <a:solidFill>
                  <a:schemeClr val="hlink"/>
                </a:solidFill>
              </a:rPr>
              <a:t>В 1943 г. был учрежден сол­датский орден Славы трех степеней, статут которого напоминает положение о Георгиевском солдатском кресте.</a:t>
            </a:r>
          </a:p>
          <a:p>
            <a:pPr>
              <a:lnSpc>
                <a:spcPct val="90000"/>
              </a:lnSpc>
            </a:pPr>
            <a:r>
              <a:rPr lang="ru-RU" sz="2000" b="1"/>
              <a:t> Орден Славы также имеет ленту черно-оранжевых цветов, Георгиевская лента стала и отличительным знаком гвардейских частей, на такой же ленте и медаль «За победу над Германией в Великой Отечественной войне 1941-1945 гг.»</a:t>
            </a:r>
          </a:p>
        </p:txBody>
      </p:sp>
      <p:pic>
        <p:nvPicPr>
          <p:cNvPr id="634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96975"/>
            <a:ext cx="3059113" cy="4392613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000000"/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ГЕОРГИЙ ПОБЕДОНОСЕЦ</a:t>
            </a:r>
          </a:p>
        </p:txBody>
      </p:sp>
      <p:pic>
        <p:nvPicPr>
          <p:cNvPr id="16390" name="Picture 6" descr="святой         георгий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00213"/>
            <a:ext cx="2879725" cy="4105275"/>
          </a:xfrm>
          <a:noFill/>
          <a:ln/>
        </p:spPr>
      </p:pic>
      <p:sp>
        <p:nvSpPr>
          <p:cNvPr id="1639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1600200"/>
            <a:ext cx="5832475" cy="5141913"/>
          </a:xfrm>
        </p:spPr>
        <p:txBody>
          <a:bodyPr/>
          <a:lstStyle/>
          <a:p>
            <a:r>
              <a:rPr lang="ru-RU" sz="2400"/>
              <a:t>ГЕОРГИЙ ПОБЕДОНОСЕЦ (в России Егорий Храбрый), христианский святой, великомученик. Согласно христианскому преданию, уроженец Каппадокии (на территории совр. Турции). Принял мученическую смерть в 303 во время гонений на христиан при римском императоре Диоклетиане; день памяти в Православной церкви отмечается 23 апреля (6 мая), 26 ноября (9 декабря — Юрьев день 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9036050" cy="850900"/>
          </a:xfrm>
        </p:spPr>
        <p:txBody>
          <a:bodyPr/>
          <a:lstStyle/>
          <a:p>
            <a:r>
              <a:rPr lang="ru-RU" b="1">
                <a:latin typeface="Arial Black" pitchFamily="34" charset="0"/>
              </a:rPr>
              <a:t>ВОЗРОЖДЕНИЕ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203575" y="908050"/>
            <a:ext cx="5940425" cy="5949950"/>
          </a:xfrm>
        </p:spPr>
        <p:txBody>
          <a:bodyPr/>
          <a:lstStyle/>
          <a:p>
            <a:r>
              <a:rPr lang="ru-RU" sz="2800"/>
              <a:t>Орден восстановлен Указом Президиума Верховного Совета Российской Федерации «О государственных наградах Российской Федерации» от 2 марта 1992 года № 2424-1; Указом Президента Российской Федерации от 8 августа 2000 года № 1463 утверждены статут и описание ордена Святого Георгия.Всего награждено 30 человек за операцию в Южной Осетии(17-посмертно)</a:t>
            </a:r>
          </a:p>
        </p:txBody>
      </p:sp>
      <p:pic>
        <p:nvPicPr>
          <p:cNvPr id="65543" name="Рисунок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33550"/>
            <a:ext cx="3203575" cy="1982788"/>
          </a:xfrm>
          <a:noFill/>
          <a:ln/>
        </p:spPr>
      </p:pic>
      <p:pic>
        <p:nvPicPr>
          <p:cNvPr id="65544" name="Рисунок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924300"/>
            <a:ext cx="3132138" cy="2457450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00"/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 i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Святой Георгий в России и на Востоке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932362" cy="5141913"/>
          </a:xfrm>
          <a:ln w="381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/>
              <a:t>В России Георгий считался покровителем князей. Изображение всадника было эмблемой Москвы с 14 века, позднее этого всадника стали отождествлять со святым Георгием, а еще позже его изображение было включено в состав герба Российской империи. Георгию был посвящен военный орден.</a:t>
            </a:r>
          </a:p>
          <a:p>
            <a:pPr>
              <a:lnSpc>
                <a:spcPct val="80000"/>
              </a:lnSpc>
            </a:pPr>
            <a:r>
              <a:rPr lang="ru-RU" sz="1800" b="1"/>
              <a:t>В Грузии считается покровителем страны под именем Гиорги, особо почитается среди христиан Осетии. Георгий (Джирдис) — популярный герой мусульманских преданий, в которых особо подчеркивается мотив его троекратного умирания и воскресания во время пыток.</a:t>
            </a:r>
          </a:p>
        </p:txBody>
      </p:sp>
      <p:pic>
        <p:nvPicPr>
          <p:cNvPr id="18438" name="Picture 6" descr="05S0364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2700338" cy="2305050"/>
          </a:xfrm>
          <a:prstGeom prst="rect">
            <a:avLst/>
          </a:prstGeom>
          <a:noFill/>
        </p:spPr>
      </p:pic>
      <p:pic>
        <p:nvPicPr>
          <p:cNvPr id="18439" name="Picture 7" descr="ГЕРБ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644900"/>
            <a:ext cx="2519363" cy="3024188"/>
          </a:xfrm>
          <a:prstGeom prst="rect">
            <a:avLst/>
          </a:prstGeom>
          <a:noFill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700213"/>
            <a:ext cx="1143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4D4D4D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r>
              <a:rPr lang="ru-RU"/>
              <a:t>ИСТОРИЯ СОЗДАНИЯ ОРДЕНА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484313"/>
            <a:ext cx="4932362" cy="5373687"/>
          </a:xfrm>
          <a:ln w="28575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/>
              <a:t>Орден Св. Георгия был учреждён императрицей Екатериной II 26 ноября (7 декабря) 1769, спустя год после начала русско-турецкой войны 1768—1774 гг. Впервые в России орден был разделён на 4 степени, и предназначался для награждения сугубо за отличие в военных подвигах. Предусматривалась и другая возможность: поскольку </a:t>
            </a:r>
            <a:r>
              <a:rPr lang="ru-RU" sz="2000" u="sng" dirty="0"/>
              <a:t>«не всегда всякому верному сыну отечества такие открываются случаи, где его ревность и храбрость блистать может», </a:t>
            </a:r>
            <a:r>
              <a:rPr lang="ru-RU" sz="2000" dirty="0"/>
              <a:t>претендовать на получение ордена 4-й степени могли и те, </a:t>
            </a:r>
            <a:r>
              <a:rPr lang="ru-RU" sz="2000" b="1" i="1" dirty="0"/>
              <a:t>«кои в полевой службе 25 лет от обер-офицера, а в морской 18 кампаний офицерами служили» .</a:t>
            </a:r>
          </a:p>
        </p:txBody>
      </p:sp>
      <p:pic>
        <p:nvPicPr>
          <p:cNvPr id="23560" name="Рисунок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700213"/>
            <a:ext cx="4032250" cy="4824412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140200" y="0"/>
            <a:ext cx="4824413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latin typeface="Arial Black" pitchFamily="34" charset="0"/>
              </a:rPr>
              <a:t>В 1807 году учреждён «Знак отличия военного ордена» для нижних чинов, причисленных к ордену святого Георгия. Знак отличия (серебряный крест) позднее приобретёт неофициальное название «солдатского Георгия».</a:t>
            </a:r>
          </a:p>
          <a:p>
            <a:pPr>
              <a:lnSpc>
                <a:spcPct val="80000"/>
              </a:lnSpc>
            </a:pPr>
            <a:endParaRPr lang="ru-RU" sz="200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Arial Black" pitchFamily="34" charset="0"/>
              </a:rPr>
              <a:t> Не ограничивалось количество награждений одного человека знаком отличия. </a:t>
            </a:r>
          </a:p>
          <a:p>
            <a:pPr>
              <a:lnSpc>
                <a:spcPct val="80000"/>
              </a:lnSpc>
            </a:pPr>
            <a:endParaRPr lang="ru-RU" sz="200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Arial Black" pitchFamily="34" charset="0"/>
              </a:rPr>
              <a:t>Награждение золотым холодным оружием с надписью «За храбрость» и темляком из Георгиевской ленты официально приравнивается к орденскому, а награждённые золотым оружием вносятся в общий орденский список.</a:t>
            </a:r>
          </a:p>
        </p:txBody>
      </p:sp>
      <p:pic>
        <p:nvPicPr>
          <p:cNvPr id="27660" name="Рисунок 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284538"/>
            <a:ext cx="3240088" cy="3457575"/>
          </a:xfrm>
          <a:noFill/>
          <a:ln/>
        </p:spPr>
      </p:pic>
      <p:pic>
        <p:nvPicPr>
          <p:cNvPr id="27662" name="Picture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33375"/>
            <a:ext cx="3816350" cy="2663825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hlink"/>
            </a:solidFill>
          </a:ln>
        </p:spPr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СТАТУТ ОРДЕНА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995738" y="1557338"/>
            <a:ext cx="5148262" cy="5300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/>
              <a:t>Статут Екатерины II не определял, каким чинам положено давать высшие степени ордена, это определялось практикой. Если при Екатерине орденом Св. Георгия 3-й степени (№ 22) был награждён капитан артиллерии И. И. Бишев, то при её преемниках в основном награждались генерал-майоры, генерал-лейтенанты и лишь изредка полковники. Статут 1833 года установил 3-ю степень для штаб-офицеров и генералитета, теперь формально награждать ей могли офицеров в чине от майора и выше, но с этого времени не было награждений чинов младше полковника.</a:t>
            </a:r>
          </a:p>
        </p:txBody>
      </p:sp>
      <p:pic>
        <p:nvPicPr>
          <p:cNvPr id="30727" name="Рисунок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00200"/>
            <a:ext cx="2089150" cy="2171700"/>
          </a:xfrm>
          <a:noFill/>
          <a:ln/>
        </p:spPr>
      </p:pic>
      <p:pic>
        <p:nvPicPr>
          <p:cNvPr id="30728" name="Рисунок 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05263"/>
            <a:ext cx="3924300" cy="2447925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9036050" cy="908050"/>
          </a:xfrm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2800">
                <a:latin typeface="Arial Black" pitchFamily="34" charset="0"/>
              </a:rPr>
              <a:t>Степени ордена и правила ношения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638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hlink"/>
                </a:solidFill>
                <a:latin typeface="Arial Black" pitchFamily="34" charset="0"/>
              </a:rPr>
              <a:t>Орден имел четыре степени: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1-я степень: звезда на левой стороне груди и большой крест на ленте через правое плечо, 700 руб. ежегодной пенсии.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2-я степень: звезда на левой стороне груди и большой крест на шейной ленте, 400 руб. ежегодной пенсии.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3-я степень: малый крест на шейной ленте, 200 руб. ежегодной пенсии.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4-я степень: малый крест в петлице или на колодке, 100 руб. ежегодной пенсии.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Правила ношения степеней Ордена Св. Георгия (слева-направо с 4-й по 1-ю)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Если человек награждался уже имевшимся у него орденом, но более высокой степени, то знаки низшей степени не надевались и сдавались в Капитул орденов. 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Arial Black" pitchFamily="34" charset="0"/>
              </a:rPr>
              <a:t>В 1856 году было разрешено носить одновременно знаки всех степеней ордена Георгия.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 b="1"/>
              <a:t>первая степень </a:t>
            </a:r>
            <a:r>
              <a:rPr lang="ru-RU" sz="4000" b="1"/>
              <a:t>ордена</a:t>
            </a:r>
            <a:endParaRPr lang="ru-RU" sz="3200" b="1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339975" y="1268413"/>
            <a:ext cx="6804025" cy="55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Звезда четвероугольная золотая, посреди которой в чёрном обруче жёлтое или золотое поле, а на оном изображено вензелом имя Святого Георгия, а в чёрном обруче золотыми литерами надпись:</a:t>
            </a:r>
          </a:p>
          <a:p>
            <a:pPr>
              <a:lnSpc>
                <a:spcPct val="90000"/>
              </a:lnSpc>
            </a:pPr>
            <a:r>
              <a:rPr lang="ru-RU" sz="2000"/>
              <a:t> </a:t>
            </a:r>
            <a:r>
              <a:rPr lang="ru-RU" sz="2000" b="1"/>
              <a:t>За службу и храбрость.</a:t>
            </a:r>
          </a:p>
          <a:p>
            <a:pPr>
              <a:lnSpc>
                <a:spcPct val="90000"/>
              </a:lnSpc>
            </a:pPr>
            <a:r>
              <a:rPr lang="ru-RU" sz="2000"/>
              <a:t>Крест большой золотой с белою с обе стороны финифтью по краям с золотою каймою, в середине которого изображён Царства Московского герб на финифти же, то есть, в красном поле Святый Георгий, серебряными латами вооружённый, с золотою сверх оных висящею епанчею, имеющий на главе золотую диадему, сидящий на коне серебряном, на котором седло и вся збруя золотая, чёрного змия в подошве излита золотым копьём поражающий, на задней стороне в середине в белом поле вензловое сего Святого Георгия имя.</a:t>
            </a:r>
          </a:p>
        </p:txBody>
      </p:sp>
      <p:pic>
        <p:nvPicPr>
          <p:cNvPr id="36870" name="Рисунок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3600"/>
            <a:ext cx="2268538" cy="4103688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Кавалеры ордена Святого Георгия I класса  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600200"/>
            <a:ext cx="47879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Всего удостоено 25 человек. Первым кавалером после Екатерины II стал в 1770 году граф П. А. Румянцов-Задунайский «за одержанную над неприятелем 21 июля 1770 года под Кагулом победу». Последним кавалером стал в 1877 году великий князь Николай Николаевич Старший «за овладение 28-го Ноября 1877 года, твердынями Плевны и пленение армии Османа-Паши».</a:t>
            </a:r>
          </a:p>
        </p:txBody>
      </p:sp>
      <p:pic>
        <p:nvPicPr>
          <p:cNvPr id="38919" name="Picture 7" descr="румянце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205038"/>
            <a:ext cx="3455988" cy="39608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372</TotalTime>
  <Words>1628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Разрез</vt:lpstr>
      <vt:lpstr>«ЗА СЛУЖБУ И ХРАБРОСТЬ»</vt:lpstr>
      <vt:lpstr>ГЕОРГИЙ ПОБЕДОНОСЕЦ</vt:lpstr>
      <vt:lpstr>Святой Георгий в России и на Востоке</vt:lpstr>
      <vt:lpstr>ИСТОРИЯ СОЗДАНИЯ ОРДЕНА</vt:lpstr>
      <vt:lpstr>Слайд 5</vt:lpstr>
      <vt:lpstr>СТАТУТ ОРДЕНА</vt:lpstr>
      <vt:lpstr>Степени ордена и правила ношения</vt:lpstr>
      <vt:lpstr> первая степень ордена</vt:lpstr>
      <vt:lpstr>Кавалеры ордена Святого Георгия I класса  </vt:lpstr>
      <vt:lpstr>Кавалеры ордена Святого Георгия I класса</vt:lpstr>
      <vt:lpstr>Кавалеры ордена Святого Георгия I класса</vt:lpstr>
      <vt:lpstr>Слайд 12</vt:lpstr>
      <vt:lpstr>Кавалеры ордена Святого Георгия II класса</vt:lpstr>
      <vt:lpstr>Награждения орденом 3-й степени</vt:lpstr>
      <vt:lpstr>Награждения орденом 4-й степени</vt:lpstr>
      <vt:lpstr>Слайд 16</vt:lpstr>
      <vt:lpstr>Солдатский Георгиевский Крест</vt:lpstr>
      <vt:lpstr>Уроженцы Белгородского края кавалеры  Солдатского Георгиевского Креста</vt:lpstr>
      <vt:lpstr>Слайд 19</vt:lpstr>
      <vt:lpstr>ВОЗРОЖДЕНИЕ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***</dc:creator>
  <cp:lastModifiedBy>USER</cp:lastModifiedBy>
  <cp:revision>9</cp:revision>
  <dcterms:created xsi:type="dcterms:W3CDTF">2009-02-08T14:55:02Z</dcterms:created>
  <dcterms:modified xsi:type="dcterms:W3CDTF">2013-01-06T09:42:36Z</dcterms:modified>
</cp:coreProperties>
</file>