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AC1A-51AF-471C-8EF3-01B60A7CE586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B04562-EEC5-4F5D-9E39-BDCFE197842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AC1A-51AF-471C-8EF3-01B60A7CE586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4562-EEC5-4F5D-9E39-BDCFE1978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AC1A-51AF-471C-8EF3-01B60A7CE586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4562-EEC5-4F5D-9E39-BDCFE1978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AC1A-51AF-471C-8EF3-01B60A7CE586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B04562-EEC5-4F5D-9E39-BDCFE197842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AC1A-51AF-471C-8EF3-01B60A7CE586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B04562-EEC5-4F5D-9E39-BDCFE197842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AC1A-51AF-471C-8EF3-01B60A7CE586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B04562-EEC5-4F5D-9E39-BDCFE197842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AC1A-51AF-471C-8EF3-01B60A7CE586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B04562-EEC5-4F5D-9E39-BDCFE197842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AC1A-51AF-471C-8EF3-01B60A7CE586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B04562-EEC5-4F5D-9E39-BDCFE197842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AC1A-51AF-471C-8EF3-01B60A7CE586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B04562-EEC5-4F5D-9E39-BDCFE197842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AC1A-51AF-471C-8EF3-01B60A7CE586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B04562-EEC5-4F5D-9E39-BDCFE197842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AC1A-51AF-471C-8EF3-01B60A7CE586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B04562-EEC5-4F5D-9E39-BDCFE197842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EF8AC1A-51AF-471C-8EF3-01B60A7CE586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4B04562-EEC5-4F5D-9E39-BDCFE197842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ourism-travel.ucoz.ru/greece011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mitchellteachers.net/WorldHistory/AncientGreece/Images/AngoraAncientAthensTrans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12157"/>
            <a:ext cx="7543800" cy="2152650"/>
          </a:xfrm>
        </p:spPr>
        <p:txBody>
          <a:bodyPr/>
          <a:lstStyle/>
          <a:p>
            <a:r>
              <a:rPr lang="ru-RU" sz="5400" dirty="0" smtClean="0"/>
              <a:t>Афинская демократия при Перикле.</a:t>
            </a:r>
            <a:endParaRPr lang="ru-RU" sz="5400" dirty="0"/>
          </a:p>
        </p:txBody>
      </p:sp>
      <p:pic>
        <p:nvPicPr>
          <p:cNvPr id="7" name="Picture 7" descr="Картинка 69 из 145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656" y="2089493"/>
            <a:ext cx="6368752" cy="4651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8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5544616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Поэты воспевали могущество Перикла: </a:t>
            </a:r>
            <a:endParaRPr lang="ru-RU" sz="2800" dirty="0" smtClean="0"/>
          </a:p>
          <a:p>
            <a:pPr marL="0" indent="0">
              <a:buNone/>
            </a:pPr>
            <a:endParaRPr lang="ru-RU" sz="2800" i="1" dirty="0"/>
          </a:p>
          <a:p>
            <a:pPr marL="0" indent="0">
              <a:buNone/>
            </a:pPr>
            <a:r>
              <a:rPr lang="ru-RU" sz="2800" i="1" dirty="0"/>
              <a:t>Он город любой мог связать иль </a:t>
            </a:r>
            <a:r>
              <a:rPr lang="ru-RU" sz="2800" i="1" dirty="0" smtClean="0"/>
              <a:t>оставить свободным</a:t>
            </a:r>
            <a:r>
              <a:rPr lang="ru-RU" sz="2800" i="1" dirty="0"/>
              <a:t>,</a:t>
            </a:r>
          </a:p>
          <a:p>
            <a:pPr marL="0" indent="0">
              <a:buNone/>
            </a:pPr>
            <a:r>
              <a:rPr lang="ru-RU" sz="2800" i="1" dirty="0"/>
              <a:t>И крепкой стеной оградить, </a:t>
            </a:r>
            <a:endParaRPr lang="ru-RU" sz="2800" i="1" dirty="0" smtClean="0"/>
          </a:p>
          <a:p>
            <a:pPr marL="0" indent="0">
              <a:buNone/>
            </a:pPr>
            <a:r>
              <a:rPr lang="ru-RU" sz="2800" i="1" dirty="0" smtClean="0"/>
              <a:t>и </a:t>
            </a:r>
            <a:r>
              <a:rPr lang="ru-RU" sz="2800" i="1" dirty="0"/>
              <a:t>стены снова разрушить.</a:t>
            </a:r>
          </a:p>
          <a:p>
            <a:pPr marL="0" indent="0">
              <a:buNone/>
            </a:pPr>
            <a:r>
              <a:rPr lang="ru-RU" sz="2800" i="1" dirty="0"/>
              <a:t>В руках его все</a:t>
            </a:r>
            <a:r>
              <a:rPr lang="ru-RU" sz="2800" i="1" dirty="0" smtClean="0"/>
              <a:t>:</a:t>
            </a:r>
          </a:p>
          <a:p>
            <a:pPr marL="0" indent="0">
              <a:buNone/>
            </a:pPr>
            <a:r>
              <a:rPr lang="ru-RU" sz="2800" i="1" dirty="0" smtClean="0"/>
              <a:t> </a:t>
            </a:r>
            <a:r>
              <a:rPr lang="ru-RU" sz="2800" i="1" dirty="0"/>
              <a:t>и союзы, и власть, и богатство. </a:t>
            </a:r>
          </a:p>
          <a:p>
            <a:endParaRPr lang="ru-RU" sz="2800" dirty="0">
              <a:latin typeface="Book Antiqu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Ирина\Рабочий стол\12600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00" y="1340768"/>
            <a:ext cx="287337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1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601"/>
            <a:ext cx="468052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В 5-м веке до н. э власть в Афинах принадлежала демосу.</a:t>
            </a:r>
          </a:p>
          <a:p>
            <a:pPr marL="0" indent="0">
              <a:buNone/>
            </a:pPr>
            <a:r>
              <a:rPr lang="ru-RU" sz="3200" dirty="0"/>
              <a:t>С 443 года Народное собрание 15 раз на должность первого стратега избирало Перикла.</a:t>
            </a:r>
          </a:p>
          <a:p>
            <a:endParaRPr lang="ru-RU" sz="3200" dirty="0"/>
          </a:p>
        </p:txBody>
      </p:sp>
      <p:pic>
        <p:nvPicPr>
          <p:cNvPr id="4" name="Picture 2" descr="C:\Documents and Settings\Ирина\Рабочий стол\Pericles_Ath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611" y="2060848"/>
            <a:ext cx="442637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8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4896544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Перикл был величайшим государственным деятелем Греции. Перикл принадлежал к знатному роду. Природа щедро наградила Перикла. Стройный, крепкий телом, он обладал к тому же проницательным умом.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Его </a:t>
            </a:r>
            <a:r>
              <a:rPr lang="ru-RU" dirty="0"/>
              <a:t>стремление учиться в полной мере могло быть удовлетворено в Афинах, ставших центром притяжения лучших умов со всей Греции. Перикл получил воспитание у прославленных учителей музыки, риторики, философии, в том числе у Анаксагора, который стал его другом.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Ирина\Рабочий стол\peric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366553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8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6" y="1124744"/>
            <a:ext cx="2987824" cy="41764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dirty="0"/>
              <a:t>Управление Афинским государством было целью его стремлений. Занятием общественной деятельностью он посвящал все свободное время, отказываясь от </a:t>
            </a:r>
            <a:r>
              <a:rPr lang="ru-RU" sz="2400" dirty="0" err="1"/>
              <a:t>празденств.Перикл</a:t>
            </a:r>
            <a:r>
              <a:rPr lang="ru-RU" sz="2400" dirty="0"/>
              <a:t> был и способным полководцем. В сражениях он проявлял решительное мужество и благородную осторожность.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Image:2004 02 29 Athènes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5"/>
            <a:ext cx="5832648" cy="612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23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5796" y="188641"/>
            <a:ext cx="6069868" cy="4104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Перикл </a:t>
            </a:r>
            <a:r>
              <a:rPr lang="ru-RU" sz="2800" dirty="0"/>
              <a:t>был бескорыстным человеком не только на войне и на службе, но и в частной жизни. Имея небольшое поместье (имение), он не использовал своего положения в государстве для </a:t>
            </a:r>
            <a:r>
              <a:rPr lang="ru-RU" sz="2800" dirty="0" smtClean="0"/>
              <a:t>личного </a:t>
            </a:r>
            <a:r>
              <a:rPr lang="ru-RU" sz="2800" dirty="0"/>
              <a:t>обогащения.</a:t>
            </a:r>
          </a:p>
          <a:p>
            <a:endParaRPr lang="ru-RU" sz="2800" dirty="0"/>
          </a:p>
        </p:txBody>
      </p:sp>
      <p:pic>
        <p:nvPicPr>
          <p:cNvPr id="4" name="Picture 4" descr="Изменение размера Народное собрание в Афинах 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717032"/>
            <a:ext cx="4680520" cy="2744341"/>
          </a:xfrm>
          <a:prstGeom prst="rect">
            <a:avLst/>
          </a:prstGeom>
          <a:ln w="38100" cap="sq">
            <a:solidFill>
              <a:srgbClr val="CC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638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908720"/>
            <a:ext cx="6240016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Среди друзей Перикла был творец «Антигоны» Софокл, создатель великолепных статуй Фидий, «отец истории </a:t>
            </a:r>
            <a:r>
              <a:rPr lang="ru-RU" sz="2800" dirty="0" err="1"/>
              <a:t>Геродот».Все</a:t>
            </a:r>
            <a:r>
              <a:rPr lang="ru-RU" sz="2800" dirty="0"/>
              <a:t> эти люди собирались для ученых споров  в доме Перикла и его жены </a:t>
            </a:r>
            <a:r>
              <a:rPr lang="ru-RU" sz="2800" dirty="0" err="1"/>
              <a:t>Аспасии</a:t>
            </a:r>
            <a:r>
              <a:rPr lang="ru-RU" sz="2800" dirty="0"/>
              <a:t> . Друзья Перикла помогали ему в государственных делах.</a:t>
            </a:r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0"/>
            <a:ext cx="7330008" cy="2168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Во времена Перикла Афины были самым могущественным полисом Эллады, ее культурным центром.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5400"/>
          </a:p>
        </p:txBody>
      </p:sp>
      <p:pic>
        <p:nvPicPr>
          <p:cNvPr id="5" name="Picture 5" descr="Картинка 24 из 171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64568"/>
            <a:ext cx="74676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40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36</TotalTime>
  <Words>273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Базовая</vt:lpstr>
      <vt:lpstr>Афинская демократия при Перикле.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Афинская демократия при Перикле.</dc:title>
  <dc:creator>school7</dc:creator>
  <cp:lastModifiedBy>school7</cp:lastModifiedBy>
  <cp:revision>4</cp:revision>
  <dcterms:created xsi:type="dcterms:W3CDTF">2013-02-19T02:52:30Z</dcterms:created>
  <dcterms:modified xsi:type="dcterms:W3CDTF">2013-02-19T03:28:57Z</dcterms:modified>
</cp:coreProperties>
</file>