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</a:t>
            </a:r>
            <a:r>
              <a:rPr lang="ru-RU" dirty="0"/>
              <a:t>т</a:t>
            </a:r>
            <a:r>
              <a:rPr lang="ru-RU" dirty="0" smtClean="0"/>
              <a:t>ральная Россия. Основной район Центральной России. Москва.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Разработка урока по географии в 9 классе с использованием сингапурской методики.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Тик-</a:t>
            </a:r>
            <a:r>
              <a:rPr lang="ru-RU" dirty="0" err="1" smtClean="0"/>
              <a:t>тэк</a:t>
            </a:r>
            <a:r>
              <a:rPr lang="ru-RU" dirty="0" smtClean="0"/>
              <a:t>-</a:t>
            </a:r>
            <a:r>
              <a:rPr lang="ru-RU" dirty="0" err="1" smtClean="0"/>
              <a:t>тоу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Отрасли производственной и непроизводственной сфер.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4576088" cy="59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Континиус</a:t>
            </a:r>
            <a:r>
              <a:rPr lang="ru-RU" dirty="0" smtClean="0"/>
              <a:t> раунд </a:t>
            </a:r>
            <a:r>
              <a:rPr lang="ru-RU" dirty="0" err="1" smtClean="0"/>
              <a:t>робин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Народные художественные промыслы Центральной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Финк-райт-раунд</a:t>
            </a:r>
            <a:r>
              <a:rPr lang="ru-RU" dirty="0" smtClean="0"/>
              <a:t> </a:t>
            </a:r>
            <a:r>
              <a:rPr lang="ru-RU" dirty="0" err="1" smtClean="0"/>
              <a:t>робин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Москва – центр Древней Руси и остаётся поныне - причины.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Куиз-куиз-трэйд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Москвы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9 класс\0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806" y="463004"/>
            <a:ext cx="4539793" cy="5937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Эй ар </a:t>
            </a:r>
            <a:r>
              <a:rPr lang="ru-RU" dirty="0" err="1" smtClean="0"/>
              <a:t>гайд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Проблемы Москвы.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74648"/>
              </p:ext>
            </p:extLst>
          </p:nvPr>
        </p:nvGraphicFramePr>
        <p:xfrm>
          <a:off x="1143000" y="1523999"/>
          <a:ext cx="7010399" cy="3276600"/>
        </p:xfrm>
        <a:graphic>
          <a:graphicData uri="http://schemas.openxmlformats.org/drawingml/2006/table">
            <a:tbl>
              <a:tblPr firstRow="1" firstCol="1" bandRow="1"/>
              <a:tblGrid>
                <a:gridCol w="1013093"/>
                <a:gridCol w="4984945"/>
                <a:gridCol w="1012361"/>
              </a:tblGrid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утверждение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после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Транспортные пробки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Увеличение потока мигрантов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Сокращение численности постоянных жителей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Низкая рождаемость, высокая смертность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Загрязнение воздуха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Водная проблема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Шумовая проблема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54163" y="164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Рассмотрели Москву как промышленный, научный и культурный центр России;</a:t>
            </a:r>
          </a:p>
          <a:p>
            <a:r>
              <a:rPr lang="ru-RU" dirty="0" smtClean="0"/>
              <a:t>Сформировали представление о Москве, как о многофункциональном мегалополисе;</a:t>
            </a:r>
          </a:p>
          <a:p>
            <a:r>
              <a:rPr lang="ru-RU" dirty="0" smtClean="0"/>
              <a:t>Выявили особенности планировки, промышленности и населения Москвы;</a:t>
            </a:r>
          </a:p>
          <a:p>
            <a:r>
              <a:rPr lang="ru-RU" dirty="0" smtClean="0"/>
              <a:t>Поговорили о достопримечательностях города;</a:t>
            </a:r>
          </a:p>
          <a:p>
            <a:r>
              <a:rPr lang="ru-RU" dirty="0" smtClean="0"/>
              <a:t>Рассмотрели роль Москвы и Московского региона для России </a:t>
            </a:r>
            <a:r>
              <a:rPr lang="ru-RU" smtClean="0"/>
              <a:t>в целом.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Сформировать представление о многофункциональном городе – миллионере и Московской агломерации.</a:t>
            </a:r>
          </a:p>
          <a:p>
            <a:r>
              <a:rPr lang="ru-RU" dirty="0" smtClean="0"/>
              <a:t>Формировать представление о Москве как о столице, поговорить о достопримечательностях и красотах Москвы.</a:t>
            </a:r>
          </a:p>
          <a:p>
            <a:r>
              <a:rPr lang="ru-RU" dirty="0" smtClean="0"/>
              <a:t>Расширить кругозор учащихся, воспитать чувство патриотизма и любви </a:t>
            </a:r>
            <a:r>
              <a:rPr lang="ru-RU" smtClean="0"/>
              <a:t>к Родине.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3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Сингл</a:t>
            </a:r>
            <a:r>
              <a:rPr lang="ru-RU" dirty="0" smtClean="0"/>
              <a:t> раунд </a:t>
            </a:r>
            <a:r>
              <a:rPr lang="ru-RU" dirty="0" err="1" smtClean="0"/>
              <a:t>робин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Проанализировать события в политической и экономической жизни России за 2014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Финк-райт-раунд</a:t>
            </a:r>
            <a:r>
              <a:rPr lang="ru-RU" dirty="0" smtClean="0"/>
              <a:t> </a:t>
            </a:r>
            <a:r>
              <a:rPr lang="ru-RU" dirty="0" err="1" smtClean="0"/>
              <a:t>робин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 Центрального района;</a:t>
            </a:r>
          </a:p>
          <a:p>
            <a:r>
              <a:rPr lang="ru-RU" dirty="0" smtClean="0"/>
              <a:t>Приграничные государства-соседи;</a:t>
            </a:r>
          </a:p>
          <a:p>
            <a:r>
              <a:rPr lang="ru-RU" dirty="0" smtClean="0"/>
              <a:t>Соседи экономические районы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9 класс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59" y="121010"/>
            <a:ext cx="8239041" cy="620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Таймд</a:t>
            </a:r>
            <a:r>
              <a:rPr lang="ru-RU" dirty="0" smtClean="0"/>
              <a:t> раунд </a:t>
            </a:r>
            <a:r>
              <a:rPr lang="ru-RU" dirty="0" err="1" smtClean="0"/>
              <a:t>робин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«Проплыви « из Москвы в 5 морей.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Финк-райт-раунд</a:t>
            </a:r>
            <a:r>
              <a:rPr lang="ru-RU" dirty="0" smtClean="0"/>
              <a:t> </a:t>
            </a:r>
            <a:r>
              <a:rPr lang="ru-RU" dirty="0" err="1" smtClean="0"/>
              <a:t>робин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Признаки выгодности ЭГП Центрального района;</a:t>
            </a:r>
          </a:p>
          <a:p>
            <a:r>
              <a:rPr lang="ru-RU" dirty="0" smtClean="0"/>
              <a:t>Какие полезные ископаемые имеются и добываются в Центральном районе?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Финк-райт-раунд</a:t>
            </a:r>
            <a:r>
              <a:rPr lang="ru-RU" dirty="0" smtClean="0"/>
              <a:t> </a:t>
            </a:r>
            <a:r>
              <a:rPr lang="ru-RU" dirty="0" err="1" smtClean="0"/>
              <a:t>робин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Пословицы и поговорки о Москве.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Континиус</a:t>
            </a:r>
            <a:r>
              <a:rPr lang="ru-RU" dirty="0" smtClean="0"/>
              <a:t> раунд </a:t>
            </a:r>
            <a:r>
              <a:rPr lang="ru-RU" dirty="0" err="1" smtClean="0"/>
              <a:t>робин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направления железных дорог от Москвы.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249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Центральная Россия. Основной район Центральной России. Москва.</vt:lpstr>
      <vt:lpstr>Цели и задачи урока</vt:lpstr>
      <vt:lpstr>Сингл раунд робин</vt:lpstr>
      <vt:lpstr>Финк-райт-раунд робин</vt:lpstr>
      <vt:lpstr>Презентация PowerPoint</vt:lpstr>
      <vt:lpstr>Таймд раунд робин</vt:lpstr>
      <vt:lpstr>Финк-райт-раунд робин</vt:lpstr>
      <vt:lpstr>Финк-райт-раунд робин</vt:lpstr>
      <vt:lpstr>Континиус раунд робин</vt:lpstr>
      <vt:lpstr>Тик-тэк-тоу</vt:lpstr>
      <vt:lpstr>Презентация PowerPoint</vt:lpstr>
      <vt:lpstr>Континиус раунд робин</vt:lpstr>
      <vt:lpstr>Финк-райт-раунд робин</vt:lpstr>
      <vt:lpstr>Куиз-куиз-трэйд</vt:lpstr>
      <vt:lpstr>Презентация PowerPoint</vt:lpstr>
      <vt:lpstr>Эй ар гайд</vt:lpstr>
      <vt:lpstr>Вывод.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Эльвира</cp:lastModifiedBy>
  <cp:revision>10</cp:revision>
  <dcterms:created xsi:type="dcterms:W3CDTF">2013-11-19T09:36:37Z</dcterms:created>
  <dcterms:modified xsi:type="dcterms:W3CDTF">2014-01-20T05:40:27Z</dcterms:modified>
</cp:coreProperties>
</file>