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8" r:id="rId4"/>
    <p:sldId id="259" r:id="rId5"/>
    <p:sldId id="257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1" autoAdjust="0"/>
    <p:restoredTop sz="94660"/>
  </p:normalViewPr>
  <p:slideViewPr>
    <p:cSldViewPr>
      <p:cViewPr varScale="1">
        <p:scale>
          <a:sx n="104" d="100"/>
          <a:sy n="104" d="100"/>
        </p:scale>
        <p:origin x="-1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6FCC-312C-4D19-A9D4-9D39EC241DF7}" type="datetimeFigureOut">
              <a:rPr lang="ru-RU" smtClean="0"/>
              <a:pPr/>
              <a:t>24.11.2014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181A-9CB7-47CC-8036-1293C143B9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6FCC-312C-4D19-A9D4-9D39EC241DF7}" type="datetimeFigureOut">
              <a:rPr lang="ru-RU" smtClean="0"/>
              <a:pPr/>
              <a:t>24.11.2014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181A-9CB7-47CC-8036-1293C143B9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6FCC-312C-4D19-A9D4-9D39EC241DF7}" type="datetimeFigureOut">
              <a:rPr lang="ru-RU" smtClean="0"/>
              <a:pPr/>
              <a:t>24.11.2014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181A-9CB7-47CC-8036-1293C143B9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6FCC-312C-4D19-A9D4-9D39EC241DF7}" type="datetimeFigureOut">
              <a:rPr lang="ru-RU" smtClean="0"/>
              <a:pPr/>
              <a:t>24.11.2014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181A-9CB7-47CC-8036-1293C143B9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6FCC-312C-4D19-A9D4-9D39EC241DF7}" type="datetimeFigureOut">
              <a:rPr lang="ru-RU" smtClean="0"/>
              <a:pPr/>
              <a:t>24.11.2014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181A-9CB7-47CC-8036-1293C143B9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6FCC-312C-4D19-A9D4-9D39EC241DF7}" type="datetimeFigureOut">
              <a:rPr lang="ru-RU" smtClean="0"/>
              <a:pPr/>
              <a:t>24.11.2014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181A-9CB7-47CC-8036-1293C143B9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6FCC-312C-4D19-A9D4-9D39EC241DF7}" type="datetimeFigureOut">
              <a:rPr lang="ru-RU" smtClean="0"/>
              <a:pPr/>
              <a:t>24.11.2014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181A-9CB7-47CC-8036-1293C143B9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6FCC-312C-4D19-A9D4-9D39EC241DF7}" type="datetimeFigureOut">
              <a:rPr lang="ru-RU" smtClean="0"/>
              <a:pPr/>
              <a:t>24.11.2014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181A-9CB7-47CC-8036-1293C143B9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6FCC-312C-4D19-A9D4-9D39EC241DF7}" type="datetimeFigureOut">
              <a:rPr lang="ru-RU" smtClean="0"/>
              <a:pPr/>
              <a:t>24.11.2014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181A-9CB7-47CC-8036-1293C143B9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6FCC-312C-4D19-A9D4-9D39EC241DF7}" type="datetimeFigureOut">
              <a:rPr lang="ru-RU" smtClean="0"/>
              <a:pPr/>
              <a:t>24.11.2014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181A-9CB7-47CC-8036-1293C143B9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6FCC-312C-4D19-A9D4-9D39EC241DF7}" type="datetimeFigureOut">
              <a:rPr lang="ru-RU" smtClean="0"/>
              <a:pPr/>
              <a:t>24.11.2014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181A-9CB7-47CC-8036-1293C143B9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E6FCC-312C-4D19-A9D4-9D39EC241DF7}" type="datetimeFigureOut">
              <a:rPr lang="ru-RU" smtClean="0"/>
              <a:pPr/>
              <a:t>24.11.2014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B181A-9CB7-47CC-8036-1293C143B9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Природа Урала</a:t>
            </a:r>
            <a:br>
              <a:rPr lang="ru-RU" dirty="0" smtClean="0"/>
            </a:br>
            <a:r>
              <a:rPr lang="ru-RU" dirty="0" smtClean="0"/>
              <a:t>Презентация к уроку географии</a:t>
            </a:r>
            <a:br>
              <a:rPr lang="ru-RU" dirty="0" smtClean="0"/>
            </a:br>
            <a:r>
              <a:rPr lang="ru-RU" dirty="0" smtClean="0"/>
              <a:t>8 класс</a:t>
            </a:r>
            <a:endParaRPr lang="ru-RU" dirty="0"/>
          </a:p>
        </p:txBody>
      </p:sp>
      <p:pic>
        <p:nvPicPr>
          <p:cNvPr id="1026" name="Picture 2" descr="Как доехать до Перми, как доехать до Екатеринбур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14554"/>
            <a:ext cx="5610225" cy="36576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 rot="2915088">
            <a:off x="2621000" y="3219732"/>
            <a:ext cx="500066" cy="1500198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57818" y="5643578"/>
            <a:ext cx="3085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учитель географии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мбоу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r>
              <a:rPr lang="ru-RU" dirty="0" smtClean="0"/>
              <a:t> №108</a:t>
            </a:r>
          </a:p>
          <a:p>
            <a:r>
              <a:rPr lang="ru-RU" dirty="0" smtClean="0"/>
              <a:t>г.о.Самара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Кадыкова</a:t>
            </a:r>
            <a:r>
              <a:rPr lang="ru-RU" dirty="0" smtClean="0"/>
              <a:t> Галина Евгеньевна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px-Saranpaul_-_view_over_ri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808840"/>
            <a:ext cx="8001024" cy="588459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86116" y="0"/>
            <a:ext cx="1796824" cy="1080120"/>
          </a:xfrm>
        </p:spPr>
        <p:txBody>
          <a:bodyPr/>
          <a:lstStyle/>
          <a:p>
            <a:r>
              <a:rPr lang="ru-RU" dirty="0" smtClean="0"/>
              <a:t>УРАЛ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75856" y="620688"/>
            <a:ext cx="5868144" cy="554461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Урал</a:t>
            </a:r>
            <a:r>
              <a:rPr lang="ru-RU" dirty="0" smtClean="0">
                <a:solidFill>
                  <a:schemeClr val="tx1"/>
                </a:solidFill>
              </a:rPr>
              <a:t> — географический регион в России и Казахстане, протянувшийся между Восточно-Европейской и Западно-Сибирской равнинами. Основной частью этого региона является Уральская горная система.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Урал находится на стыке Европы и Азии и является границей между этими регионами. Каменный пояс Урала и примыкающие к нему возвышенные равнины Приуралья простираются от берегов Северного Ледовитого океана на севере до полупустынных районов Казахстана на юге: на протяжении более 2500 км они разделяют Восточно-Европейскую и Западно-Сибирскую равнины.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Урал_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2555776" cy="6858000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 rot="10800000" flipV="1">
            <a:off x="2699792" y="1268760"/>
            <a:ext cx="1008112" cy="43204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339752" y="836712"/>
            <a:ext cx="4320480" cy="44054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Из природных богатств Урала важнейшее значение имеют его минеральные ресурсы. Урал издавна является крупнейшей горнорудной и металлургической базой страны. А по добыче некоторых минеральных руд Урал занимает первое место в мире.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горах были найдены россыпи золота и месторождения платины, на восточном склоне — драгоценные камни.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105px-Quartz-34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69051">
            <a:off x="356386" y="352513"/>
            <a:ext cx="1861718" cy="3422015"/>
          </a:xfrm>
          <a:prstGeom prst="rect">
            <a:avLst/>
          </a:prstGeom>
        </p:spPr>
      </p:pic>
      <p:pic>
        <p:nvPicPr>
          <p:cNvPr id="6" name="Рисунок 5" descr="155px-Platinum-41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07316"/>
            <a:ext cx="2319646" cy="2918264"/>
          </a:xfrm>
          <a:prstGeom prst="rect">
            <a:avLst/>
          </a:prstGeom>
        </p:spPr>
      </p:pic>
      <p:pic>
        <p:nvPicPr>
          <p:cNvPr id="7" name="Рисунок 6" descr="170px-Andradite-238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33548">
            <a:off x="6449901" y="3650402"/>
            <a:ext cx="2408380" cy="2790887"/>
          </a:xfrm>
          <a:prstGeom prst="rect">
            <a:avLst/>
          </a:prstGeom>
        </p:spPr>
      </p:pic>
      <p:pic>
        <p:nvPicPr>
          <p:cNvPr id="8" name="Рисунок 7" descr="180px-Beryl-md20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0346" y="285728"/>
            <a:ext cx="2703654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428604"/>
            <a:ext cx="3963216" cy="908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0" y="4500570"/>
            <a:ext cx="8858280" cy="135729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Пару столетий назад животный мир был богаче, чем сейчас. Распашка, охота, вырубка лесов вытеснили и уничтожили места обитания многих животных. Исчезли </a:t>
            </a:r>
            <a:r>
              <a:rPr lang="ru-RU" sz="1600" b="1" dirty="0" smtClean="0">
                <a:solidFill>
                  <a:schemeClr val="bg1"/>
                </a:solidFill>
              </a:rPr>
              <a:t>(</a:t>
            </a:r>
            <a:r>
              <a:rPr lang="ru-RU" sz="1600" b="1" dirty="0" smtClean="0">
                <a:solidFill>
                  <a:schemeClr val="tx1"/>
                </a:solidFill>
              </a:rPr>
              <a:t>хомяки, полевые мыши) На севере можно встретить обитателей тундр — северных оленей, а на юге типичных жителей степей — сурков-байбаков, землероек, змей и ящериц. Леса населены хищниками: бурыми медведями, волками, росомахами,лисицами, соболями, горностаями, рысями. Водятся в них копытные (лоси, олени, косули и др.) и птицы различных видов. По речным долинам встречаются выдра и бобр. В ильменском заповеднике удачно была проведена акклиматизация пятнистого оленя, расселены также ондатра, бобр, марал, выхухоль, енотовидная собака, </a:t>
            </a:r>
            <a:r>
              <a:rPr lang="ru-RU" sz="1600" b="1" dirty="0" smtClean="0">
                <a:solidFill>
                  <a:schemeClr val="bg1"/>
                </a:solidFill>
              </a:rPr>
              <a:t>американская норка, баргузинский соболь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5" name="Рисунок 4" descr="800px-Gulo_gulo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642918"/>
            <a:ext cx="2843808" cy="2996952"/>
          </a:xfrm>
          <a:prstGeom prst="rect">
            <a:avLst/>
          </a:prstGeom>
        </p:spPr>
      </p:pic>
      <p:pic>
        <p:nvPicPr>
          <p:cNvPr id="7" name="Рисунок 6" descr="Vulpes_vulpes_sit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28926" cy="2347868"/>
          </a:xfrm>
          <a:prstGeom prst="rect">
            <a:avLst/>
          </a:prstGeom>
        </p:spPr>
      </p:pic>
      <p:pic>
        <p:nvPicPr>
          <p:cNvPr id="4" name="Рисунок 3" descr="799px-Ham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500306"/>
            <a:ext cx="2854485" cy="2000264"/>
          </a:xfrm>
          <a:prstGeom prst="rect">
            <a:avLst/>
          </a:prstGeom>
        </p:spPr>
      </p:pic>
      <p:pic>
        <p:nvPicPr>
          <p:cNvPr id="6" name="Рисунок 5" descr="800px-Lynx_kitt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214290"/>
            <a:ext cx="4071282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0px-Mount_Irem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143248"/>
            <a:ext cx="3043613" cy="2469067"/>
          </a:xfrm>
          <a:prstGeom prst="rect">
            <a:avLst/>
          </a:prstGeom>
        </p:spPr>
      </p:pic>
      <p:pic>
        <p:nvPicPr>
          <p:cNvPr id="6" name="Рисунок 5" descr="155px-Ignateva_cave_ent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3929090" cy="26362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2786050" y="3500438"/>
            <a:ext cx="6072230" cy="319332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Уральские горы состоят из невысоких хребтов и массивов. Наиболее высокие из них, поднимающиеся выше 1200—1500 м, располагаются в Приполярном (гора Народная — 1895 м), Северном (гора Тельпосиз — 1617 м) и Южном (гора Ямантау — 1640 м) Урале. Массивы Среднего Урала много ниже, обычно не выше 600—800 м. Западные и восточные предгорья Урала и подгорные равнины нередко рассечены глубокими речными долинами, на Урале и в Приуралье много рек.</a:t>
            </a:r>
            <a:endParaRPr lang="ru-RU" dirty="0"/>
          </a:p>
        </p:txBody>
      </p:sp>
      <p:pic>
        <p:nvPicPr>
          <p:cNvPr id="7" name="Рисунок 6" descr="160px-Rochers_dans_les_montagnes_de_l_Oural_448122760_3572eca433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42852"/>
            <a:ext cx="3357586" cy="293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0"/>
            <a:ext cx="4539280" cy="1008112"/>
          </a:xfrm>
        </p:spPr>
        <p:txBody>
          <a:bodyPr/>
          <a:lstStyle/>
          <a:p>
            <a:r>
              <a:rPr lang="ru-RU" dirty="0" smtClean="0"/>
              <a:t>Реки и Озёра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823520" y="1214422"/>
            <a:ext cx="4320480" cy="48965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Реки принадлежат бассейнам Северного Ледовитого океана (на западном склоне — Печора с Усой, на восточном — Тобол, Исеть, Тура, Лозьва,Северная Сосьва, относящиеся к системе Оби) и Каспийского моря (Кама с Чусовой и Белой; река Урал).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703px-Maksimovsky_rock_Chusovaya_ri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2525"/>
            <a:ext cx="4644007" cy="570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4461120" cy="1067544"/>
          </a:xfrm>
        </p:spPr>
        <p:txBody>
          <a:bodyPr/>
          <a:lstStyle/>
          <a:p>
            <a:r>
              <a:rPr lang="ru-RU" dirty="0" smtClean="0"/>
              <a:t>Города Урала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80920" cy="53285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Существует множество версий происхождения топонима «Урал». Анализ языковых контактов первых русских поселенцев в регионе указывает, что топоним, по всей вероятности, был усвоен из башкирского языка. Действительно, из всех  народов Урала это название издревле существует только у башкир, и поддерживается на уровне языка, легенд и традиций этого народа (эпос Урал-батыр). Другие коренные народы Урала (ханты, манси, удмурты, коми) имеют иные традиционные названия Уральских гор, усваивая название «Урал» только в XIX—XX веках из русского языка.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68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Природа Урала Презентация к уроку географии 8 класс</vt:lpstr>
      <vt:lpstr>УРАЛ</vt:lpstr>
      <vt:lpstr>Слайд 3</vt:lpstr>
      <vt:lpstr>Слайд 4</vt:lpstr>
      <vt:lpstr>Слайд 5</vt:lpstr>
      <vt:lpstr>Слайд 6</vt:lpstr>
      <vt:lpstr>Реки и Озёра</vt:lpstr>
      <vt:lpstr>Города Урала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УРАЛ</dc:title>
  <dc:creator>DNA7 X86</dc:creator>
  <cp:lastModifiedBy>School 108</cp:lastModifiedBy>
  <cp:revision>13</cp:revision>
  <dcterms:created xsi:type="dcterms:W3CDTF">2011-03-15T13:52:30Z</dcterms:created>
  <dcterms:modified xsi:type="dcterms:W3CDTF">2014-11-24T07:09:08Z</dcterms:modified>
</cp:coreProperties>
</file>