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4"/>
  </p:notesMasterIdLst>
  <p:sldIdLst>
    <p:sldId id="285" r:id="rId2"/>
    <p:sldId id="284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E5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79" autoAdjust="0"/>
  </p:normalViewPr>
  <p:slideViewPr>
    <p:cSldViewPr>
      <p:cViewPr>
        <p:scale>
          <a:sx n="64" d="100"/>
          <a:sy n="64" d="100"/>
        </p:scale>
        <p:origin x="-174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33AFB2-3476-4346-B7F4-61358D6B3A25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7CAB61D-B69F-4EE6-999E-F355B7F560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7217307-0DAB-453E-BDBB-4454CF46269C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284282B-A10B-4114-984F-F31DD70059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F49B-712B-4228-8CBC-8C4954FCAC50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B7F0-E161-4820-AF51-B0264FBBFB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20BF-0F56-4418-8092-1A283209BF10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1D4C-48A3-4D29-8907-E077D9C1FF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DFBC5-0636-4766-8976-E254E156B4D8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FC7E-8BF5-4D01-9BD9-ED506EFFF1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EE9A51-70C3-4DAD-A3DA-A9FF8FE1B387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4FF2CF-2169-498C-A323-E2F1E0042F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289FDA-D49E-4E99-A70B-A03F5686351E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45A400-7F7D-44C7-B675-7D7C9CEF0A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F5B20F-0195-46B6-8F30-1A6081553CEB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35F56E-4C16-45A6-AB70-308D0EA40E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E5E5BF-FFC5-40BA-A149-913DF100B56F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903F29-35FA-44D9-AFF8-1C9CE64CD0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C582-2553-4698-BC17-3B88ACC9926B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BF1FD-0BF0-4262-A6A6-E212B6AC9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8F42E-B505-42F8-8D36-60D6092DA31C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A17556-B6E4-4535-8101-A28CDAEC98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5EDB8B-EC10-4B8B-8FD7-83A53A401712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F28B57-A5C2-41C9-ADEE-FC638D9B3D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905926C1-9F81-4002-B63E-B9B7DD037578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2C34339C-09FA-430F-B453-691978623C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4" r:id="rId2"/>
    <p:sldLayoutId id="2147483819" r:id="rId3"/>
    <p:sldLayoutId id="2147483820" r:id="rId4"/>
    <p:sldLayoutId id="2147483821" r:id="rId5"/>
    <p:sldLayoutId id="2147483822" r:id="rId6"/>
    <p:sldLayoutId id="2147483815" r:id="rId7"/>
    <p:sldLayoutId id="2147483823" r:id="rId8"/>
    <p:sldLayoutId id="2147483824" r:id="rId9"/>
    <p:sldLayoutId id="2147483816" r:id="rId10"/>
    <p:sldLayoutId id="2147483817" r:id="rId11"/>
  </p:sldLayoutIdLst>
  <p:transition>
    <p:pull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Обеспечение непрерывности собственного профессионального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информатики и ИКТ</a:t>
            </a:r>
          </a:p>
          <a:p>
            <a:r>
              <a:rPr lang="ru-RU" smtClean="0"/>
              <a:t>Иванова О.А.</a:t>
            </a:r>
            <a:endParaRPr lang="ru-RU"/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116013" y="333375"/>
            <a:ext cx="53276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Постоянно и активно занимаюсь повышением своей квалификации, имею план профессионального развития. За последние 5 лет прошла следующие курсы как учитель информатики:</a:t>
            </a:r>
          </a:p>
        </p:txBody>
      </p:sp>
      <p:pic>
        <p:nvPicPr>
          <p:cNvPr id="6" name="Рисунок 5" descr="html 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816548">
            <a:off x="1631950" y="-636587"/>
            <a:ext cx="4984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ос 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960125">
            <a:off x="2053431" y="29369"/>
            <a:ext cx="4986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айти 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940554">
            <a:off x="2714625" y="766763"/>
            <a:ext cx="4984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1069</TotalTime>
  <Words>37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Обеспечение непрерывности собственного профессионального образования.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исследовательской деятельности учащихся на уроках  информатики</dc:title>
  <dc:creator>User</dc:creator>
  <cp:lastModifiedBy>Olga</cp:lastModifiedBy>
  <cp:revision>106</cp:revision>
  <dcterms:created xsi:type="dcterms:W3CDTF">2010-04-11T17:38:37Z</dcterms:created>
  <dcterms:modified xsi:type="dcterms:W3CDTF">2013-04-10T18:14:09Z</dcterms:modified>
</cp:coreProperties>
</file>