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9"/>
  </p:notesMasterIdLst>
  <p:sldIdLst>
    <p:sldId id="289" r:id="rId2"/>
    <p:sldId id="290" r:id="rId3"/>
    <p:sldId id="281" r:id="rId4"/>
    <p:sldId id="287" r:id="rId5"/>
    <p:sldId id="291" r:id="rId6"/>
    <p:sldId id="283" r:id="rId7"/>
    <p:sldId id="29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5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94679" autoAdjust="0"/>
  </p:normalViewPr>
  <p:slideViewPr>
    <p:cSldViewPr>
      <p:cViewPr>
        <p:scale>
          <a:sx n="64" d="100"/>
          <a:sy n="64" d="100"/>
        </p:scale>
        <p:origin x="-1152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933AFB2-3476-4346-B7F4-61358D6B3A25}" type="datetimeFigureOut">
              <a:rPr lang="ru-RU"/>
              <a:pPr>
                <a:defRPr/>
              </a:pPr>
              <a:t>16.04.2013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7CAB61D-B69F-4EE6-999E-F355B7F560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7217307-0DAB-453E-BDBB-4454CF46269C}" type="datetimeFigureOut">
              <a:rPr lang="ru-RU"/>
              <a:pPr>
                <a:defRPr/>
              </a:pPr>
              <a:t>16.04.2013</a:t>
            </a:fld>
            <a:endParaRPr lang="ru-RU" dirty="0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284282B-A10B-4114-984F-F31DD70059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0F49B-712B-4228-8CBC-8C4954FCAC50}" type="datetimeFigureOut">
              <a:rPr lang="ru-RU"/>
              <a:pPr>
                <a:defRPr/>
              </a:pPr>
              <a:t>16.04.2013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DB7F0-E161-4820-AF51-B0264FBBFB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F20BF-0F56-4418-8092-1A283209BF10}" type="datetimeFigureOut">
              <a:rPr lang="ru-RU"/>
              <a:pPr>
                <a:defRPr/>
              </a:pPr>
              <a:t>16.04.2013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D1D4C-48A3-4D29-8907-E077D9C1FF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DFBC5-0636-4766-8976-E254E156B4D8}" type="datetimeFigureOut">
              <a:rPr lang="ru-RU"/>
              <a:pPr>
                <a:defRPr/>
              </a:pPr>
              <a:t>16.04.2013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FFC7E-8BF5-4D01-9BD9-ED506EFFF1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EE9A51-70C3-4DAD-A3DA-A9FF8FE1B387}" type="datetimeFigureOut">
              <a:rPr lang="ru-RU"/>
              <a:pPr>
                <a:defRPr/>
              </a:pPr>
              <a:t>16.04.2013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4FF2CF-2169-498C-A323-E2F1E0042F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289FDA-D49E-4E99-A70B-A03F5686351E}" type="datetimeFigureOut">
              <a:rPr lang="ru-RU"/>
              <a:pPr>
                <a:defRPr/>
              </a:pPr>
              <a:t>16.04.2013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45A400-7F7D-44C7-B675-7D7C9CEF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F5B20F-0195-46B6-8F30-1A6081553CEB}" type="datetimeFigureOut">
              <a:rPr lang="ru-RU"/>
              <a:pPr>
                <a:defRPr/>
              </a:pPr>
              <a:t>16.04.2013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35F56E-4C16-45A6-AB70-308D0EA40E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E5E5BF-FFC5-40BA-A149-913DF100B56F}" type="datetimeFigureOut">
              <a:rPr lang="ru-RU"/>
              <a:pPr>
                <a:defRPr/>
              </a:pPr>
              <a:t>16.04.2013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903F29-35FA-44D9-AFF8-1C9CE64CD0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4C582-2553-4698-BC17-3B88ACC9926B}" type="datetimeFigureOut">
              <a:rPr lang="ru-RU"/>
              <a:pPr>
                <a:defRPr/>
              </a:pPr>
              <a:t>16.04.2013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BF1FD-0BF0-4262-A6A6-E212B6AC98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98F42E-B505-42F8-8D36-60D6092DA31C}" type="datetimeFigureOut">
              <a:rPr lang="ru-RU"/>
              <a:pPr>
                <a:defRPr/>
              </a:pPr>
              <a:t>16.04.2013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A17556-B6E4-4535-8101-A28CDAEC98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85EDB8B-EC10-4B8B-8FD7-83A53A401712}" type="datetimeFigureOut">
              <a:rPr lang="ru-RU"/>
              <a:pPr>
                <a:defRPr/>
              </a:pPr>
              <a:t>16.04.2013</a:t>
            </a:fld>
            <a:endParaRPr lang="ru-RU" dirty="0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BF28B57-A5C2-41C9-ADEE-FC638D9B3D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905926C1-9F81-4002-B63E-B9B7DD037578}" type="datetimeFigureOut">
              <a:rPr lang="ru-RU"/>
              <a:pPr>
                <a:defRPr/>
              </a:pPr>
              <a:t>16.04.2013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2C34339C-09FA-430F-B453-691978623C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4" r:id="rId2"/>
    <p:sldLayoutId id="2147483819" r:id="rId3"/>
    <p:sldLayoutId id="2147483820" r:id="rId4"/>
    <p:sldLayoutId id="2147483821" r:id="rId5"/>
    <p:sldLayoutId id="2147483822" r:id="rId6"/>
    <p:sldLayoutId id="2147483815" r:id="rId7"/>
    <p:sldLayoutId id="2147483823" r:id="rId8"/>
    <p:sldLayoutId id="2147483824" r:id="rId9"/>
    <p:sldLayoutId id="2147483816" r:id="rId10"/>
    <p:sldLayoutId id="2147483817" r:id="rId11"/>
  </p:sldLayoutIdLst>
  <p:transition>
    <p:pull dir="r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231360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Наличие собственной методической системы учителя, апробированной в профессиональном сообществе.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информатики и ИКТ</a:t>
            </a:r>
          </a:p>
          <a:p>
            <a:r>
              <a:rPr lang="ru-RU" dirty="0" smtClean="0"/>
              <a:t>Иванова О.А.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87450" y="620713"/>
            <a:ext cx="43926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Участие  семинарах, конференциях, круглых столах.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5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61692" y="0"/>
            <a:ext cx="4982308" cy="6858000"/>
          </a:xfrm>
          <a:prstGeom prst="rect">
            <a:avLst/>
          </a:prstGeom>
        </p:spPr>
      </p:pic>
      <p:pic>
        <p:nvPicPr>
          <p:cNvPr id="7" name="Рисунок 6" descr="конференция 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625531">
            <a:off x="2545392" y="847684"/>
            <a:ext cx="3776662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онференция_в 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154341">
            <a:off x="337250" y="1845506"/>
            <a:ext cx="3548062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95536" y="332656"/>
            <a:ext cx="78488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Мною разработаны  дидактические материалы  и уроки по курсу информатики. С опытом своей работы я делюсь с коллегами. Часть моих разработок можно найти в сети </a:t>
            </a:r>
            <a:r>
              <a:rPr lang="ru-RU" sz="2400" dirty="0" smtClean="0">
                <a:solidFill>
                  <a:srgbClr val="FF0000"/>
                </a:solidFill>
              </a:rPr>
              <a:t>Интернет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6" name="Рисунок 15" descr="диагрмм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8460432" cy="5031910"/>
          </a:xfrm>
          <a:prstGeom prst="rect">
            <a:avLst/>
          </a:prstGeom>
        </p:spPr>
      </p:pic>
      <p:pic>
        <p:nvPicPr>
          <p:cNvPr id="18" name="Рисунок 17" descr="моделирова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08720"/>
            <a:ext cx="8627659" cy="4748691"/>
          </a:xfrm>
          <a:prstGeom prst="rect">
            <a:avLst/>
          </a:prstGeom>
        </p:spPr>
      </p:pic>
      <p:pic>
        <p:nvPicPr>
          <p:cNvPr id="10" name="Рисунок 9" descr="5 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0"/>
            <a:ext cx="4982308" cy="685800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683568" y="404664"/>
            <a:ext cx="75612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Обмениваюсь опытом на сайтах профессиональных сообществ творческих </a:t>
            </a:r>
            <a:r>
              <a:rPr lang="ru-RU" sz="2400" dirty="0" smtClean="0">
                <a:solidFill>
                  <a:srgbClr val="FF0000"/>
                </a:solidFill>
              </a:rPr>
              <a:t>учителей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учит порта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8013346" cy="4694878"/>
          </a:xfrm>
          <a:prstGeom prst="rect">
            <a:avLst/>
          </a:prstGeom>
        </p:spPr>
      </p:pic>
      <p:pic>
        <p:nvPicPr>
          <p:cNvPr id="10" name="Рисунок 9" descr="ови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76672"/>
            <a:ext cx="8100550" cy="4298057"/>
          </a:xfrm>
          <a:prstGeom prst="rect">
            <a:avLst/>
          </a:prstGeom>
        </p:spPr>
      </p:pic>
      <p:pic>
        <p:nvPicPr>
          <p:cNvPr id="11" name="Рисунок 10" descr="про школу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04664"/>
            <a:ext cx="8316416" cy="5254018"/>
          </a:xfrm>
          <a:prstGeom prst="rect">
            <a:avLst/>
          </a:prstGeom>
        </p:spPr>
      </p:pic>
      <p:pic>
        <p:nvPicPr>
          <p:cNvPr id="12" name="Рисунок 11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32656"/>
            <a:ext cx="8036536" cy="4008813"/>
          </a:xfrm>
          <a:prstGeom prst="rect">
            <a:avLst/>
          </a:prstGeom>
        </p:spPr>
      </p:pic>
      <p:pic>
        <p:nvPicPr>
          <p:cNvPr id="13" name="Рисунок 12" descr="Сообщество твучителей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2266" y="332656"/>
            <a:ext cx="8371734" cy="5505647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 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0"/>
            <a:ext cx="4355976" cy="6858000"/>
          </a:xfrm>
          <a:prstGeom prst="rect">
            <a:avLst/>
          </a:prstGeom>
        </p:spPr>
      </p:pic>
      <p:pic>
        <p:nvPicPr>
          <p:cNvPr id="3" name="Рисунок 2" descr="благю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48486" cy="685800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6"/>
          <p:cNvSpPr txBox="1">
            <a:spLocks noChangeArrowheads="1"/>
          </p:cNvSpPr>
          <p:nvPr/>
        </p:nvSpPr>
        <p:spPr bwMode="auto">
          <a:xfrm>
            <a:off x="1258888" y="476250"/>
            <a:ext cx="60499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За распространение своего опыта награждена дипломом, являюсь лауреатом  конкурса  «Презентация к уроку» Всероссийского  фестиваля «Открытый урок.».</a:t>
            </a:r>
          </a:p>
        </p:txBody>
      </p:sp>
      <p:pic>
        <p:nvPicPr>
          <p:cNvPr id="7" name="Рисунок 6" descr="14800006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349163">
            <a:off x="-136525" y="838200"/>
            <a:ext cx="3651250" cy="516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37007">
            <a:off x="1230313" y="563563"/>
            <a:ext cx="3998912" cy="546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14800005_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93497">
            <a:off x="3765550" y="908050"/>
            <a:ext cx="36957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грамота1 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297217">
            <a:off x="5121102" y="1236751"/>
            <a:ext cx="3965416" cy="5301208"/>
          </a:xfrm>
          <a:prstGeom prst="rect">
            <a:avLst/>
          </a:prstGeom>
        </p:spPr>
      </p:pic>
      <p:pic>
        <p:nvPicPr>
          <p:cNvPr id="9" name="Рисунок 8" descr="5 0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8" y="188640"/>
            <a:ext cx="4982308" cy="666936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 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61692" y="-171400"/>
            <a:ext cx="4982308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5345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68960"/>
            <a:ext cx="4464496" cy="342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1130</TotalTime>
  <Words>82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Наличие собственной методической системы учителя, апробированной в профессиональном сообществе.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исследовательской деятельности учащихся на уроках  информатики</dc:title>
  <dc:creator>User</dc:creator>
  <cp:lastModifiedBy>Olga</cp:lastModifiedBy>
  <cp:revision>114</cp:revision>
  <dcterms:created xsi:type="dcterms:W3CDTF">2010-04-11T17:38:37Z</dcterms:created>
  <dcterms:modified xsi:type="dcterms:W3CDTF">2013-04-16T17:35:33Z</dcterms:modified>
</cp:coreProperties>
</file>