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7"/>
  </p:notesMasterIdLst>
  <p:sldIdLst>
    <p:sldId id="289" r:id="rId2"/>
    <p:sldId id="290" r:id="rId3"/>
    <p:sldId id="271" r:id="rId4"/>
    <p:sldId id="279" r:id="rId5"/>
    <p:sldId id="28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5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79" autoAdjust="0"/>
  </p:normalViewPr>
  <p:slideViewPr>
    <p:cSldViewPr>
      <p:cViewPr>
        <p:scale>
          <a:sx n="64" d="100"/>
          <a:sy n="64" d="100"/>
        </p:scale>
        <p:origin x="-115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33AFB2-3476-4346-B7F4-61358D6B3A25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7CAB61D-B69F-4EE6-999E-F355B7F560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217307-0DAB-453E-BDBB-4454CF46269C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284282B-A10B-4114-984F-F31DD70059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F49B-712B-4228-8CBC-8C4954FCAC50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B7F0-E161-4820-AF51-B0264FBBFB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20BF-0F56-4418-8092-1A283209BF10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1D4C-48A3-4D29-8907-E077D9C1FF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FBC5-0636-4766-8976-E254E156B4D8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FC7E-8BF5-4D01-9BD9-ED506EFFF1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EE9A51-70C3-4DAD-A3DA-A9FF8FE1B387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4FF2CF-2169-498C-A323-E2F1E0042F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289FDA-D49E-4E99-A70B-A03F5686351E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45A400-7F7D-44C7-B675-7D7C9CEF0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F5B20F-0195-46B6-8F30-1A6081553CEB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35F56E-4C16-45A6-AB70-308D0EA40E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E5E5BF-FFC5-40BA-A149-913DF100B56F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903F29-35FA-44D9-AFF8-1C9CE64CD0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C582-2553-4698-BC17-3B88ACC9926B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BF1FD-0BF0-4262-A6A6-E212B6AC9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8F42E-B505-42F8-8D36-60D6092DA31C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A17556-B6E4-4535-8101-A28CDAEC98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85EDB8B-EC10-4B8B-8FD7-83A53A401712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F28B57-A5C2-41C9-ADEE-FC638D9B3D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905926C1-9F81-4002-B63E-B9B7DD037578}" type="datetimeFigureOut">
              <a:rPr lang="ru-RU"/>
              <a:pPr>
                <a:defRPr/>
              </a:pPr>
              <a:t>13.04.2013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</a:defRPr>
            </a:lvl1pPr>
            <a:extLst/>
          </a:lstStyle>
          <a:p>
            <a:pPr>
              <a:defRPr/>
            </a:pPr>
            <a:fld id="{2C34339C-09FA-430F-B453-691978623C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4" r:id="rId2"/>
    <p:sldLayoutId id="2147483819" r:id="rId3"/>
    <p:sldLayoutId id="2147483820" r:id="rId4"/>
    <p:sldLayoutId id="2147483821" r:id="rId5"/>
    <p:sldLayoutId id="2147483822" r:id="rId6"/>
    <p:sldLayoutId id="2147483815" r:id="rId7"/>
    <p:sldLayoutId id="2147483823" r:id="rId8"/>
    <p:sldLayoutId id="2147483824" r:id="rId9"/>
    <p:sldLayoutId id="2147483816" r:id="rId10"/>
    <p:sldLayoutId id="2147483817" r:id="rId11"/>
  </p:sldLayoutIdLst>
  <p:transition>
    <p:pull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nsportal.ru/ivanova-olga-alekseevna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1"/>
            <a:ext cx="8062664" cy="35823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Обеспечение высокого качества организации образовательного процесса на основе эффективного использования современных образовательных технологий, в том числе информационных технологий.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информатики и ИКТ</a:t>
            </a:r>
          </a:p>
          <a:p>
            <a:r>
              <a:rPr lang="ru-RU" dirty="0" smtClean="0"/>
              <a:t>Иванова О.А.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395536" y="332656"/>
            <a:ext cx="7848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Мною разработаны  дидактические материалы  и уроки по курсу информатики. С опытом своей работы я делюсь с коллегами. Часть моих разработок можно найти в сети </a:t>
            </a:r>
            <a:r>
              <a:rPr lang="ru-RU" sz="2400" dirty="0" smtClean="0"/>
              <a:t>Интернет</a:t>
            </a:r>
            <a:endParaRPr lang="ru-RU" sz="2400" dirty="0"/>
          </a:p>
        </p:txBody>
      </p:sp>
      <p:pic>
        <p:nvPicPr>
          <p:cNvPr id="17" name="Рисунок 16" descr="алгорит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144" y="1196752"/>
            <a:ext cx="8612856" cy="4757909"/>
          </a:xfrm>
          <a:prstGeom prst="rect">
            <a:avLst/>
          </a:prstGeom>
        </p:spPr>
      </p:pic>
      <p:pic>
        <p:nvPicPr>
          <p:cNvPr id="19" name="Рисунок 18" descr="уравнения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048" y="1556792"/>
            <a:ext cx="8568952" cy="4664551"/>
          </a:xfrm>
          <a:prstGeom prst="rect">
            <a:avLst/>
          </a:prstGeom>
        </p:spPr>
      </p:pic>
      <p:pic>
        <p:nvPicPr>
          <p:cNvPr id="20" name="Рисунок 19" descr="завучинф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268760"/>
            <a:ext cx="7704906" cy="6047060"/>
          </a:xfrm>
          <a:prstGeom prst="rect">
            <a:avLst/>
          </a:prstGeom>
        </p:spPr>
      </p:pic>
      <p:pic>
        <p:nvPicPr>
          <p:cNvPr id="21" name="Рисунок 20" descr="кодирование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052736"/>
            <a:ext cx="8316416" cy="5097474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1552" y="3645024"/>
            <a:ext cx="4032448" cy="2704112"/>
          </a:xfrm>
          <a:prstGeom prst="rect">
            <a:avLst/>
          </a:prstGeom>
        </p:spPr>
      </p:pic>
      <p:pic>
        <p:nvPicPr>
          <p:cNvPr id="4" name="Рисунок 3" descr="4 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4112873" cy="566124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827088" y="188913"/>
            <a:ext cx="5976937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Особенно хотелось бы отметить мой опыт активного использования в учебном процессе проектных методов обучения в сочетании с информационно-коммуникационными технологиями, который позволяет достичь высоких образовательных результатов, необходимых для жизни в современном информационном обществе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476375" y="5373688"/>
            <a:ext cx="47513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/>
              <a:t>примеры ученических работ размещены на моём  сайте по адресу </a:t>
            </a:r>
            <a:r>
              <a:rPr lang="ru-RU" sz="2000" u="sng" dirty="0">
                <a:hlinkClick r:id="rId2"/>
              </a:rPr>
              <a:t>http://nsportal.ru/ivanova-olga-alekseevna</a:t>
            </a:r>
            <a:r>
              <a:rPr lang="ru-RU" sz="2000" dirty="0"/>
              <a:t>)</a:t>
            </a:r>
          </a:p>
        </p:txBody>
      </p:sp>
      <p:pic>
        <p:nvPicPr>
          <p:cNvPr id="6" name="Рисунок 5" descr="Мой сай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92696"/>
            <a:ext cx="8275651" cy="432048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187450" y="476250"/>
            <a:ext cx="626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Использую в своей работе опыт других учителей. Пользуюсь следующими образовательными ресурсами:</a:t>
            </a:r>
          </a:p>
        </p:txBody>
      </p:sp>
      <p:pic>
        <p:nvPicPr>
          <p:cNvPr id="10" name="Рисунок 9" descr="мцко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692696"/>
            <a:ext cx="7200900" cy="5499100"/>
          </a:xfrm>
          <a:prstGeom prst="rect">
            <a:avLst/>
          </a:prstGeom>
        </p:spPr>
      </p:pic>
      <p:pic>
        <p:nvPicPr>
          <p:cNvPr id="11" name="Рисунок 10" descr="Кумир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550" y="196850"/>
            <a:ext cx="7200900" cy="6464300"/>
          </a:xfrm>
          <a:prstGeom prst="rect">
            <a:avLst/>
          </a:prstGeom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764704"/>
            <a:ext cx="7936224" cy="4744938"/>
          </a:xfrm>
          <a:prstGeom prst="rect">
            <a:avLst/>
          </a:prstGeom>
        </p:spPr>
      </p:pic>
      <p:pic>
        <p:nvPicPr>
          <p:cNvPr id="13" name="Рисунок 12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592" y="764704"/>
            <a:ext cx="7560890" cy="4743028"/>
          </a:xfrm>
          <a:prstGeom prst="rect">
            <a:avLst/>
          </a:prstGeom>
        </p:spPr>
      </p:pic>
      <p:pic>
        <p:nvPicPr>
          <p:cNvPr id="14" name="Рисунок 13" descr="коллекция обр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908720"/>
            <a:ext cx="8460990" cy="4387180"/>
          </a:xfrm>
          <a:prstGeom prst="rect">
            <a:avLst/>
          </a:prstGeom>
        </p:spPr>
      </p:pic>
      <p:pic>
        <p:nvPicPr>
          <p:cNvPr id="8" name="Рисунок 7" descr="4 00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536504" cy="6858000"/>
          </a:xfrm>
          <a:prstGeom prst="rect">
            <a:avLst/>
          </a:prstGeom>
        </p:spPr>
      </p:pic>
      <p:pic>
        <p:nvPicPr>
          <p:cNvPr id="9" name="Рисунок 8" descr="4 00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9992" y="0"/>
            <a:ext cx="4982308" cy="6858000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1079</TotalTime>
  <Words>114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Обеспечение высокого качества организации образовательного процесса на основе эффективного использования современных образовательных технологий, в том числе информационных технологий.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исследовательской деятельности учащихся на уроках  информатики</dc:title>
  <dc:creator>User</dc:creator>
  <cp:lastModifiedBy>Olga</cp:lastModifiedBy>
  <cp:revision>108</cp:revision>
  <dcterms:created xsi:type="dcterms:W3CDTF">2010-04-11T17:38:37Z</dcterms:created>
  <dcterms:modified xsi:type="dcterms:W3CDTF">2013-04-12T21:05:23Z</dcterms:modified>
</cp:coreProperties>
</file>