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5" r:id="rId4"/>
    <p:sldId id="271" r:id="rId5"/>
    <p:sldId id="257" r:id="rId6"/>
    <p:sldId id="258" r:id="rId7"/>
    <p:sldId id="259" r:id="rId8"/>
    <p:sldId id="261" r:id="rId9"/>
    <p:sldId id="262" r:id="rId10"/>
    <p:sldId id="267" r:id="rId11"/>
    <p:sldId id="263" r:id="rId12"/>
    <p:sldId id="264" r:id="rId13"/>
    <p:sldId id="273" r:id="rId14"/>
    <p:sldId id="270" r:id="rId15"/>
    <p:sldId id="272" r:id="rId16"/>
    <p:sldId id="274" r:id="rId17"/>
    <p:sldId id="275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6;&#1090;&#1095;&#1105;&#1090;\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83;&#1100;&#1075;&#1072;\&#1080;&#1085;&#1092;&#1086;&#1088;&#1084;&#1072;&#1090;&#1080;&#1082;&#1072;\Lesson\10\&#1076;&#1080;&#1072;&#1075;&#1085;&#1086;&#1089;&#1090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/>
              <a:t>Результаты контрольных работ в 2009-2010 учебном году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Лист7!$A$3</c:f>
              <c:strCache>
                <c:ptCount val="1"/>
                <c:pt idx="0">
                  <c:v>К.Р.№1</c:v>
                </c:pt>
              </c:strCache>
            </c:strRef>
          </c:tx>
          <c:cat>
            <c:multiLvlStrRef>
              <c:f>Лист7!$B$1:$O$2</c:f>
              <c:multiLvlStrCache>
                <c:ptCount val="14"/>
                <c:lvl>
                  <c:pt idx="0">
                    <c:v>обученность</c:v>
                  </c:pt>
                  <c:pt idx="1">
                    <c:v>качество</c:v>
                  </c:pt>
                  <c:pt idx="2">
                    <c:v>обученность</c:v>
                  </c:pt>
                  <c:pt idx="3">
                    <c:v>качество</c:v>
                  </c:pt>
                  <c:pt idx="4">
                    <c:v>обученность</c:v>
                  </c:pt>
                  <c:pt idx="5">
                    <c:v>качество</c:v>
                  </c:pt>
                  <c:pt idx="6">
                    <c:v>обученность</c:v>
                  </c:pt>
                  <c:pt idx="7">
                    <c:v>качество</c:v>
                  </c:pt>
                  <c:pt idx="8">
                    <c:v>обученность</c:v>
                  </c:pt>
                  <c:pt idx="9">
                    <c:v>качество</c:v>
                  </c:pt>
                  <c:pt idx="10">
                    <c:v>обученность</c:v>
                  </c:pt>
                  <c:pt idx="11">
                    <c:v>качество</c:v>
                  </c:pt>
                  <c:pt idx="12">
                    <c:v>обученность</c:v>
                  </c:pt>
                  <c:pt idx="13">
                    <c:v>качество</c:v>
                  </c:pt>
                </c:lvl>
                <c:lvl>
                  <c:pt idx="0">
                    <c:v>6А</c:v>
                  </c:pt>
                  <c:pt idx="2">
                    <c:v>7А</c:v>
                  </c:pt>
                  <c:pt idx="4">
                    <c:v>7Б</c:v>
                  </c:pt>
                  <c:pt idx="6">
                    <c:v>8А</c:v>
                  </c:pt>
                  <c:pt idx="8">
                    <c:v>9А</c:v>
                  </c:pt>
                  <c:pt idx="10">
                    <c:v>9Б</c:v>
                  </c:pt>
                  <c:pt idx="12">
                    <c:v>11</c:v>
                  </c:pt>
                </c:lvl>
              </c:multiLvlStrCache>
            </c:multiLvlStrRef>
          </c:cat>
          <c:val>
            <c:numRef>
              <c:f>Лист7!$B$3:$O$3</c:f>
              <c:numCache>
                <c:formatCode>0%</c:formatCode>
                <c:ptCount val="14"/>
                <c:pt idx="0">
                  <c:v>1</c:v>
                </c:pt>
                <c:pt idx="1">
                  <c:v>0.72000000000000053</c:v>
                </c:pt>
                <c:pt idx="2">
                  <c:v>1</c:v>
                </c:pt>
                <c:pt idx="3">
                  <c:v>0.87000000000000055</c:v>
                </c:pt>
                <c:pt idx="4">
                  <c:v>1</c:v>
                </c:pt>
                <c:pt idx="5">
                  <c:v>0.89000000000000035</c:v>
                </c:pt>
                <c:pt idx="6">
                  <c:v>1</c:v>
                </c:pt>
                <c:pt idx="7">
                  <c:v>0.75000000000000056</c:v>
                </c:pt>
                <c:pt idx="8">
                  <c:v>1</c:v>
                </c:pt>
                <c:pt idx="9">
                  <c:v>0.89000000000000035</c:v>
                </c:pt>
                <c:pt idx="10">
                  <c:v>1</c:v>
                </c:pt>
                <c:pt idx="11">
                  <c:v>0.75000000000000056</c:v>
                </c:pt>
                <c:pt idx="12">
                  <c:v>1</c:v>
                </c:pt>
                <c:pt idx="1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Лист7!$A$4</c:f>
              <c:strCache>
                <c:ptCount val="1"/>
                <c:pt idx="0">
                  <c:v>К.Р.№2</c:v>
                </c:pt>
              </c:strCache>
            </c:strRef>
          </c:tx>
          <c:cat>
            <c:multiLvlStrRef>
              <c:f>Лист7!$B$1:$O$2</c:f>
              <c:multiLvlStrCache>
                <c:ptCount val="14"/>
                <c:lvl>
                  <c:pt idx="0">
                    <c:v>обученность</c:v>
                  </c:pt>
                  <c:pt idx="1">
                    <c:v>качество</c:v>
                  </c:pt>
                  <c:pt idx="2">
                    <c:v>обученность</c:v>
                  </c:pt>
                  <c:pt idx="3">
                    <c:v>качество</c:v>
                  </c:pt>
                  <c:pt idx="4">
                    <c:v>обученность</c:v>
                  </c:pt>
                  <c:pt idx="5">
                    <c:v>качество</c:v>
                  </c:pt>
                  <c:pt idx="6">
                    <c:v>обученность</c:v>
                  </c:pt>
                  <c:pt idx="7">
                    <c:v>качество</c:v>
                  </c:pt>
                  <c:pt idx="8">
                    <c:v>обученность</c:v>
                  </c:pt>
                  <c:pt idx="9">
                    <c:v>качество</c:v>
                  </c:pt>
                  <c:pt idx="10">
                    <c:v>обученность</c:v>
                  </c:pt>
                  <c:pt idx="11">
                    <c:v>качество</c:v>
                  </c:pt>
                  <c:pt idx="12">
                    <c:v>обученность</c:v>
                  </c:pt>
                  <c:pt idx="13">
                    <c:v>качество</c:v>
                  </c:pt>
                </c:lvl>
                <c:lvl>
                  <c:pt idx="0">
                    <c:v>6А</c:v>
                  </c:pt>
                  <c:pt idx="2">
                    <c:v>7А</c:v>
                  </c:pt>
                  <c:pt idx="4">
                    <c:v>7Б</c:v>
                  </c:pt>
                  <c:pt idx="6">
                    <c:v>8А</c:v>
                  </c:pt>
                  <c:pt idx="8">
                    <c:v>9А</c:v>
                  </c:pt>
                  <c:pt idx="10">
                    <c:v>9Б</c:v>
                  </c:pt>
                  <c:pt idx="12">
                    <c:v>11</c:v>
                  </c:pt>
                </c:lvl>
              </c:multiLvlStrCache>
            </c:multiLvlStrRef>
          </c:cat>
          <c:val>
            <c:numRef>
              <c:f>Лист7!$B$4:$O$4</c:f>
              <c:numCache>
                <c:formatCode>0%</c:formatCode>
                <c:ptCount val="14"/>
                <c:pt idx="0">
                  <c:v>1</c:v>
                </c:pt>
                <c:pt idx="1">
                  <c:v>0.74000000000000055</c:v>
                </c:pt>
                <c:pt idx="2">
                  <c:v>1</c:v>
                </c:pt>
                <c:pt idx="3">
                  <c:v>0.87000000000000055</c:v>
                </c:pt>
                <c:pt idx="4">
                  <c:v>1</c:v>
                </c:pt>
                <c:pt idx="5">
                  <c:v>0.89000000000000035</c:v>
                </c:pt>
                <c:pt idx="6">
                  <c:v>1</c:v>
                </c:pt>
                <c:pt idx="7">
                  <c:v>0.75000000000000056</c:v>
                </c:pt>
                <c:pt idx="8">
                  <c:v>1</c:v>
                </c:pt>
                <c:pt idx="9">
                  <c:v>0.89000000000000035</c:v>
                </c:pt>
                <c:pt idx="10">
                  <c:v>1</c:v>
                </c:pt>
                <c:pt idx="11">
                  <c:v>0.78</c:v>
                </c:pt>
                <c:pt idx="12">
                  <c:v>1</c:v>
                </c:pt>
                <c:pt idx="13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Лист7!$A$5</c:f>
              <c:strCache>
                <c:ptCount val="1"/>
                <c:pt idx="0">
                  <c:v>К.Р.№3</c:v>
                </c:pt>
              </c:strCache>
            </c:strRef>
          </c:tx>
          <c:cat>
            <c:multiLvlStrRef>
              <c:f>Лист7!$B$1:$O$2</c:f>
              <c:multiLvlStrCache>
                <c:ptCount val="14"/>
                <c:lvl>
                  <c:pt idx="0">
                    <c:v>обученность</c:v>
                  </c:pt>
                  <c:pt idx="1">
                    <c:v>качество</c:v>
                  </c:pt>
                  <c:pt idx="2">
                    <c:v>обученность</c:v>
                  </c:pt>
                  <c:pt idx="3">
                    <c:v>качество</c:v>
                  </c:pt>
                  <c:pt idx="4">
                    <c:v>обученность</c:v>
                  </c:pt>
                  <c:pt idx="5">
                    <c:v>качество</c:v>
                  </c:pt>
                  <c:pt idx="6">
                    <c:v>обученность</c:v>
                  </c:pt>
                  <c:pt idx="7">
                    <c:v>качество</c:v>
                  </c:pt>
                  <c:pt idx="8">
                    <c:v>обученность</c:v>
                  </c:pt>
                  <c:pt idx="9">
                    <c:v>качество</c:v>
                  </c:pt>
                  <c:pt idx="10">
                    <c:v>обученность</c:v>
                  </c:pt>
                  <c:pt idx="11">
                    <c:v>качество</c:v>
                  </c:pt>
                  <c:pt idx="12">
                    <c:v>обученность</c:v>
                  </c:pt>
                  <c:pt idx="13">
                    <c:v>качество</c:v>
                  </c:pt>
                </c:lvl>
                <c:lvl>
                  <c:pt idx="0">
                    <c:v>6А</c:v>
                  </c:pt>
                  <c:pt idx="2">
                    <c:v>7А</c:v>
                  </c:pt>
                  <c:pt idx="4">
                    <c:v>7Б</c:v>
                  </c:pt>
                  <c:pt idx="6">
                    <c:v>8А</c:v>
                  </c:pt>
                  <c:pt idx="8">
                    <c:v>9А</c:v>
                  </c:pt>
                  <c:pt idx="10">
                    <c:v>9Б</c:v>
                  </c:pt>
                  <c:pt idx="12">
                    <c:v>11</c:v>
                  </c:pt>
                </c:lvl>
              </c:multiLvlStrCache>
            </c:multiLvlStrRef>
          </c:cat>
          <c:val>
            <c:numRef>
              <c:f>Лист7!$B$5:$O$5</c:f>
              <c:numCache>
                <c:formatCode>0%</c:formatCode>
                <c:ptCount val="14"/>
                <c:pt idx="0">
                  <c:v>1</c:v>
                </c:pt>
                <c:pt idx="1">
                  <c:v>0.6500000000000008</c:v>
                </c:pt>
                <c:pt idx="2">
                  <c:v>1</c:v>
                </c:pt>
                <c:pt idx="3">
                  <c:v>0.91</c:v>
                </c:pt>
                <c:pt idx="4">
                  <c:v>1</c:v>
                </c:pt>
                <c:pt idx="5">
                  <c:v>0.91</c:v>
                </c:pt>
                <c:pt idx="6">
                  <c:v>1</c:v>
                </c:pt>
                <c:pt idx="7">
                  <c:v>0.8</c:v>
                </c:pt>
                <c:pt idx="8">
                  <c:v>1</c:v>
                </c:pt>
                <c:pt idx="9">
                  <c:v>0.92</c:v>
                </c:pt>
                <c:pt idx="10">
                  <c:v>1</c:v>
                </c:pt>
                <c:pt idx="11">
                  <c:v>0.85000000000000053</c:v>
                </c:pt>
                <c:pt idx="12">
                  <c:v>1</c:v>
                </c:pt>
                <c:pt idx="13">
                  <c:v>0.92</c:v>
                </c:pt>
              </c:numCache>
            </c:numRef>
          </c:val>
        </c:ser>
        <c:ser>
          <c:idx val="3"/>
          <c:order val="3"/>
          <c:tx>
            <c:strRef>
              <c:f>Лист7!$A$6</c:f>
              <c:strCache>
                <c:ptCount val="1"/>
                <c:pt idx="0">
                  <c:v>К.Р.№4</c:v>
                </c:pt>
              </c:strCache>
            </c:strRef>
          </c:tx>
          <c:cat>
            <c:multiLvlStrRef>
              <c:f>Лист7!$B$1:$O$2</c:f>
              <c:multiLvlStrCache>
                <c:ptCount val="14"/>
                <c:lvl>
                  <c:pt idx="0">
                    <c:v>обученность</c:v>
                  </c:pt>
                  <c:pt idx="1">
                    <c:v>качество</c:v>
                  </c:pt>
                  <c:pt idx="2">
                    <c:v>обученность</c:v>
                  </c:pt>
                  <c:pt idx="3">
                    <c:v>качество</c:v>
                  </c:pt>
                  <c:pt idx="4">
                    <c:v>обученность</c:v>
                  </c:pt>
                  <c:pt idx="5">
                    <c:v>качество</c:v>
                  </c:pt>
                  <c:pt idx="6">
                    <c:v>обученность</c:v>
                  </c:pt>
                  <c:pt idx="7">
                    <c:v>качество</c:v>
                  </c:pt>
                  <c:pt idx="8">
                    <c:v>обученность</c:v>
                  </c:pt>
                  <c:pt idx="9">
                    <c:v>качество</c:v>
                  </c:pt>
                  <c:pt idx="10">
                    <c:v>обученность</c:v>
                  </c:pt>
                  <c:pt idx="11">
                    <c:v>качество</c:v>
                  </c:pt>
                  <c:pt idx="12">
                    <c:v>обученность</c:v>
                  </c:pt>
                  <c:pt idx="13">
                    <c:v>качество</c:v>
                  </c:pt>
                </c:lvl>
                <c:lvl>
                  <c:pt idx="0">
                    <c:v>6А</c:v>
                  </c:pt>
                  <c:pt idx="2">
                    <c:v>7А</c:v>
                  </c:pt>
                  <c:pt idx="4">
                    <c:v>7Б</c:v>
                  </c:pt>
                  <c:pt idx="6">
                    <c:v>8А</c:v>
                  </c:pt>
                  <c:pt idx="8">
                    <c:v>9А</c:v>
                  </c:pt>
                  <c:pt idx="10">
                    <c:v>9Б</c:v>
                  </c:pt>
                  <c:pt idx="12">
                    <c:v>11</c:v>
                  </c:pt>
                </c:lvl>
              </c:multiLvlStrCache>
            </c:multiLvlStrRef>
          </c:cat>
          <c:val>
            <c:numRef>
              <c:f>Лист7!$B$6:$O$6</c:f>
              <c:numCache>
                <c:formatCode>0%</c:formatCode>
                <c:ptCount val="14"/>
                <c:pt idx="0">
                  <c:v>1</c:v>
                </c:pt>
                <c:pt idx="1">
                  <c:v>0.6500000000000008</c:v>
                </c:pt>
                <c:pt idx="2">
                  <c:v>1</c:v>
                </c:pt>
                <c:pt idx="3">
                  <c:v>0.91</c:v>
                </c:pt>
                <c:pt idx="4">
                  <c:v>1</c:v>
                </c:pt>
                <c:pt idx="5">
                  <c:v>0.91</c:v>
                </c:pt>
                <c:pt idx="6">
                  <c:v>1</c:v>
                </c:pt>
                <c:pt idx="7">
                  <c:v>0.8</c:v>
                </c:pt>
                <c:pt idx="8">
                  <c:v>1</c:v>
                </c:pt>
                <c:pt idx="9">
                  <c:v>0.92</c:v>
                </c:pt>
                <c:pt idx="10">
                  <c:v>1</c:v>
                </c:pt>
                <c:pt idx="11">
                  <c:v>0.91</c:v>
                </c:pt>
                <c:pt idx="12">
                  <c:v>1</c:v>
                </c:pt>
                <c:pt idx="13">
                  <c:v>0.92</c:v>
                </c:pt>
              </c:numCache>
            </c:numRef>
          </c:val>
        </c:ser>
        <c:axId val="62407424"/>
        <c:axId val="62408960"/>
      </c:barChart>
      <c:catAx>
        <c:axId val="62407424"/>
        <c:scaling>
          <c:orientation val="minMax"/>
        </c:scaling>
        <c:axPos val="b"/>
        <c:majorTickMark val="none"/>
        <c:tickLblPos val="nextTo"/>
        <c:crossAx val="62408960"/>
        <c:crosses val="autoZero"/>
        <c:auto val="1"/>
        <c:lblAlgn val="ctr"/>
        <c:lblOffset val="100"/>
      </c:catAx>
      <c:valAx>
        <c:axId val="62408960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crossAx val="62407424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Доля учащихся сдававших ГИА и ЕГЭ</a:t>
            </a:r>
            <a:r>
              <a:rPr lang="ru-RU" baseline="0"/>
              <a:t> по выбору</a:t>
            </a:r>
            <a:endParaRPr lang="ru-RU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cat>
            <c:strRef>
              <c:f>Лист9!$A$2:$A$3</c:f>
              <c:strCache>
                <c:ptCount val="2"/>
                <c:pt idx="0">
                  <c:v>ГИА</c:v>
                </c:pt>
                <c:pt idx="1">
                  <c:v>ЕГЭ</c:v>
                </c:pt>
              </c:strCache>
            </c:strRef>
          </c:cat>
          <c:val>
            <c:numRef>
              <c:f>Лист9!$B$2:$B$3</c:f>
              <c:numCache>
                <c:formatCode>0.00%</c:formatCode>
                <c:ptCount val="2"/>
                <c:pt idx="0">
                  <c:v>6.25E-2</c:v>
                </c:pt>
                <c:pt idx="1">
                  <c:v>9.3000000000000055E-2</c:v>
                </c:pt>
              </c:numCache>
            </c:numRef>
          </c:val>
        </c:ser>
        <c:shape val="cone"/>
        <c:axId val="62931712"/>
        <c:axId val="62933248"/>
        <c:axId val="62903168"/>
      </c:bar3DChart>
      <c:catAx>
        <c:axId val="62931712"/>
        <c:scaling>
          <c:orientation val="minMax"/>
        </c:scaling>
        <c:axPos val="b"/>
        <c:majorTickMark val="none"/>
        <c:tickLblPos val="nextTo"/>
        <c:crossAx val="62933248"/>
        <c:crosses val="autoZero"/>
        <c:auto val="1"/>
        <c:lblAlgn val="ctr"/>
        <c:lblOffset val="100"/>
      </c:catAx>
      <c:valAx>
        <c:axId val="6293324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62931712"/>
        <c:crosses val="autoZero"/>
        <c:crossBetween val="between"/>
      </c:valAx>
      <c:serAx>
        <c:axId val="62903168"/>
        <c:scaling>
          <c:orientation val="minMax"/>
        </c:scaling>
        <c:axPos val="b"/>
        <c:tickLblPos val="nextTo"/>
        <c:crossAx val="62933248"/>
        <c:crosses val="autoZero"/>
      </c:ser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 baseline="0"/>
            </a:pPr>
            <a:r>
              <a:rPr lang="ru-RU" sz="1600" baseline="0"/>
              <a:t>Качество знаний по результатам итоговой аттестации в форма ЕГЭ и ГИА </a:t>
            </a:r>
          </a:p>
        </c:rich>
      </c:tx>
      <c:layout>
        <c:manualLayout>
          <c:xMode val="edge"/>
          <c:yMode val="edge"/>
          <c:x val="0.18362844160020544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4205145196248101"/>
          <c:y val="9.2941058422286893E-2"/>
          <c:w val="0.70747112860892392"/>
          <c:h val="0.83730447144099929"/>
        </c:manualLayout>
      </c:layout>
      <c:bar3DChart>
        <c:barDir val="col"/>
        <c:grouping val="standard"/>
        <c:ser>
          <c:idx val="0"/>
          <c:order val="0"/>
          <c:spPr>
            <a:solidFill>
              <a:srgbClr val="FF0000"/>
            </a:solidFill>
          </c:spPr>
          <c:cat>
            <c:strRef>
              <c:f>Лист9!$A$5:$A$6</c:f>
              <c:strCache>
                <c:ptCount val="2"/>
                <c:pt idx="0">
                  <c:v>ГИА</c:v>
                </c:pt>
                <c:pt idx="1">
                  <c:v>ЕГЭ</c:v>
                </c:pt>
              </c:strCache>
            </c:strRef>
          </c:cat>
          <c:val>
            <c:numRef>
              <c:f>Лист9!$B$5:$B$6</c:f>
              <c:numCache>
                <c:formatCode>0%</c:formatCode>
                <c:ptCount val="2"/>
                <c:pt idx="0">
                  <c:v>1</c:v>
                </c:pt>
                <c:pt idx="1">
                  <c:v>0.65000000000000024</c:v>
                </c:pt>
              </c:numCache>
            </c:numRef>
          </c:val>
        </c:ser>
        <c:shape val="cone"/>
        <c:axId val="68684800"/>
        <c:axId val="68694784"/>
        <c:axId val="62904960"/>
      </c:bar3DChart>
      <c:catAx>
        <c:axId val="68684800"/>
        <c:scaling>
          <c:orientation val="minMax"/>
        </c:scaling>
        <c:axPos val="b"/>
        <c:tickLblPos val="nextTo"/>
        <c:crossAx val="68694784"/>
        <c:crosses val="autoZero"/>
        <c:auto val="1"/>
        <c:lblAlgn val="ctr"/>
        <c:lblOffset val="100"/>
      </c:catAx>
      <c:valAx>
        <c:axId val="68694784"/>
        <c:scaling>
          <c:orientation val="minMax"/>
        </c:scaling>
        <c:axPos val="l"/>
        <c:majorGridlines/>
        <c:numFmt formatCode="0%" sourceLinked="1"/>
        <c:tickLblPos val="nextTo"/>
        <c:crossAx val="68684800"/>
        <c:crosses val="autoZero"/>
        <c:crossBetween val="between"/>
        <c:minorUnit val="2.0000000000000011E-2"/>
      </c:valAx>
      <c:serAx>
        <c:axId val="62904960"/>
        <c:scaling>
          <c:orientation val="minMax"/>
        </c:scaling>
        <c:axPos val="b"/>
        <c:tickLblPos val="nextTo"/>
        <c:crossAx val="68694784"/>
        <c:crosses val="autoZero"/>
      </c:ser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Итоги успеваемости учащихся по информатике и ИКТ в 2009-2010 учебом году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Лист7!$B$30</c:f>
              <c:strCache>
                <c:ptCount val="1"/>
                <c:pt idx="0">
                  <c:v>Обученность </c:v>
                </c:pt>
              </c:strCache>
            </c:strRef>
          </c:tx>
          <c:cat>
            <c:strRef>
              <c:f>Лист7!$A$31:$A$37</c:f>
              <c:strCache>
                <c:ptCount val="7"/>
                <c:pt idx="0">
                  <c:v>6А</c:v>
                </c:pt>
                <c:pt idx="1">
                  <c:v>7А</c:v>
                </c:pt>
                <c:pt idx="2">
                  <c:v>7Б</c:v>
                </c:pt>
                <c:pt idx="3">
                  <c:v>8А</c:v>
                </c:pt>
                <c:pt idx="4">
                  <c:v>9А</c:v>
                </c:pt>
                <c:pt idx="5">
                  <c:v>9Б</c:v>
                </c:pt>
                <c:pt idx="6">
                  <c:v>11А</c:v>
                </c:pt>
              </c:strCache>
            </c:strRef>
          </c:cat>
          <c:val>
            <c:numRef>
              <c:f>Лист7!$B$31:$B$37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Лист7!$C$30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Лист7!$A$31:$A$37</c:f>
              <c:strCache>
                <c:ptCount val="7"/>
                <c:pt idx="0">
                  <c:v>6А</c:v>
                </c:pt>
                <c:pt idx="1">
                  <c:v>7А</c:v>
                </c:pt>
                <c:pt idx="2">
                  <c:v>7Б</c:v>
                </c:pt>
                <c:pt idx="3">
                  <c:v>8А</c:v>
                </c:pt>
                <c:pt idx="4">
                  <c:v>9А</c:v>
                </c:pt>
                <c:pt idx="5">
                  <c:v>9Б</c:v>
                </c:pt>
                <c:pt idx="6">
                  <c:v>11А</c:v>
                </c:pt>
              </c:strCache>
            </c:strRef>
          </c:cat>
          <c:val>
            <c:numRef>
              <c:f>Лист7!$C$31:$C$37</c:f>
              <c:numCache>
                <c:formatCode>0%</c:formatCode>
                <c:ptCount val="7"/>
                <c:pt idx="0">
                  <c:v>0.6500000000000008</c:v>
                </c:pt>
                <c:pt idx="1">
                  <c:v>0.9</c:v>
                </c:pt>
                <c:pt idx="2">
                  <c:v>0.87000000000000055</c:v>
                </c:pt>
                <c:pt idx="3">
                  <c:v>0.77000000000000068</c:v>
                </c:pt>
                <c:pt idx="4">
                  <c:v>0.78</c:v>
                </c:pt>
                <c:pt idx="5">
                  <c:v>0.75000000000000056</c:v>
                </c:pt>
                <c:pt idx="6">
                  <c:v>0.88</c:v>
                </c:pt>
              </c:numCache>
            </c:numRef>
          </c:val>
        </c:ser>
        <c:axId val="62425728"/>
        <c:axId val="62439808"/>
      </c:barChart>
      <c:catAx>
        <c:axId val="62425728"/>
        <c:scaling>
          <c:orientation val="minMax"/>
        </c:scaling>
        <c:axPos val="b"/>
        <c:tickLblPos val="nextTo"/>
        <c:crossAx val="62439808"/>
        <c:crosses val="autoZero"/>
        <c:auto val="1"/>
        <c:lblAlgn val="ctr"/>
        <c:lblOffset val="100"/>
      </c:catAx>
      <c:valAx>
        <c:axId val="6243980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62425728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Результаты контрольных работ </a:t>
            </a: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за </a:t>
            </a:r>
            <a:r>
              <a:rPr lang="en-US" sz="2400" dirty="0"/>
              <a:t>I</a:t>
            </a:r>
            <a:r>
              <a:rPr lang="ru-RU" sz="2400" dirty="0"/>
              <a:t> полугодие </a:t>
            </a:r>
            <a:r>
              <a:rPr lang="ru-RU" sz="2400" dirty="0" smtClean="0"/>
              <a:t>2010-2011 </a:t>
            </a:r>
            <a:r>
              <a:rPr lang="ru-RU" sz="2400" dirty="0" err="1"/>
              <a:t>уч.год</a:t>
            </a:r>
            <a:r>
              <a:rPr lang="ru-RU" sz="1200" dirty="0"/>
              <a:t>.</a:t>
            </a:r>
          </a:p>
        </c:rich>
      </c:tx>
      <c:layout>
        <c:manualLayout>
          <c:xMode val="edge"/>
          <c:yMode val="edge"/>
          <c:x val="0.23893518518518553"/>
          <c:y val="1.3662076603371109E-2"/>
        </c:manualLayout>
      </c:layout>
    </c:title>
    <c:plotArea>
      <c:layout/>
      <c:barChart>
        <c:barDir val="col"/>
        <c:grouping val="clustered"/>
        <c:ser>
          <c:idx val="1"/>
          <c:order val="0"/>
          <c:tx>
            <c:strRef>
              <c:f>Лист4!$D$2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Лист4!$A$3:$A$9</c:f>
              <c:strCache>
                <c:ptCount val="7"/>
                <c:pt idx="0">
                  <c:v>7</c:v>
                </c:pt>
                <c:pt idx="1">
                  <c:v>8а</c:v>
                </c:pt>
                <c:pt idx="2">
                  <c:v>8б</c:v>
                </c:pt>
                <c:pt idx="3">
                  <c:v>9</c:v>
                </c:pt>
                <c:pt idx="4">
                  <c:v>10а</c:v>
                </c:pt>
                <c:pt idx="5">
                  <c:v>10б</c:v>
                </c:pt>
                <c:pt idx="6">
                  <c:v>11а</c:v>
                </c:pt>
              </c:strCache>
            </c:strRef>
          </c:cat>
          <c:val>
            <c:numRef>
              <c:f>Лист4!$D$3:$D$9</c:f>
              <c:numCache>
                <c:formatCode>0%</c:formatCode>
                <c:ptCount val="7"/>
                <c:pt idx="0">
                  <c:v>0.38000000000000039</c:v>
                </c:pt>
                <c:pt idx="1">
                  <c:v>0.77000000000000068</c:v>
                </c:pt>
                <c:pt idx="2">
                  <c:v>0.72000000000000064</c:v>
                </c:pt>
                <c:pt idx="3">
                  <c:v>0.77000000000000068</c:v>
                </c:pt>
                <c:pt idx="4">
                  <c:v>0.5</c:v>
                </c:pt>
                <c:pt idx="5">
                  <c:v>0.85000000000000064</c:v>
                </c:pt>
                <c:pt idx="6">
                  <c:v>0.60000000000000064</c:v>
                </c:pt>
              </c:numCache>
            </c:numRef>
          </c:val>
        </c:ser>
        <c:ser>
          <c:idx val="2"/>
          <c:order val="1"/>
          <c:tx>
            <c:strRef>
              <c:f>Лист4!$E$2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Лист4!$A$3:$A$9</c:f>
              <c:strCache>
                <c:ptCount val="7"/>
                <c:pt idx="0">
                  <c:v>7</c:v>
                </c:pt>
                <c:pt idx="1">
                  <c:v>8а</c:v>
                </c:pt>
                <c:pt idx="2">
                  <c:v>8б</c:v>
                </c:pt>
                <c:pt idx="3">
                  <c:v>9</c:v>
                </c:pt>
                <c:pt idx="4">
                  <c:v>10а</c:v>
                </c:pt>
                <c:pt idx="5">
                  <c:v>10б</c:v>
                </c:pt>
                <c:pt idx="6">
                  <c:v>11а</c:v>
                </c:pt>
              </c:strCache>
            </c:strRef>
          </c:cat>
          <c:val>
            <c:numRef>
              <c:f>Лист4!$E$3:$E$9</c:f>
              <c:numCache>
                <c:formatCode>0%</c:formatCode>
                <c:ptCount val="7"/>
                <c:pt idx="0">
                  <c:v>0.38000000000000039</c:v>
                </c:pt>
                <c:pt idx="1">
                  <c:v>0.23</c:v>
                </c:pt>
                <c:pt idx="2">
                  <c:v>0.27</c:v>
                </c:pt>
                <c:pt idx="3">
                  <c:v>0.15000000000000016</c:v>
                </c:pt>
                <c:pt idx="4">
                  <c:v>0.5</c:v>
                </c:pt>
                <c:pt idx="5">
                  <c:v>0.15000000000000016</c:v>
                </c:pt>
                <c:pt idx="6">
                  <c:v>0.2</c:v>
                </c:pt>
              </c:numCache>
            </c:numRef>
          </c:val>
        </c:ser>
        <c:ser>
          <c:idx val="3"/>
          <c:order val="2"/>
          <c:tx>
            <c:strRef>
              <c:f>Лист4!$F$2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Лист4!$A$3:$A$9</c:f>
              <c:strCache>
                <c:ptCount val="7"/>
                <c:pt idx="0">
                  <c:v>7</c:v>
                </c:pt>
                <c:pt idx="1">
                  <c:v>8а</c:v>
                </c:pt>
                <c:pt idx="2">
                  <c:v>8б</c:v>
                </c:pt>
                <c:pt idx="3">
                  <c:v>9</c:v>
                </c:pt>
                <c:pt idx="4">
                  <c:v>10а</c:v>
                </c:pt>
                <c:pt idx="5">
                  <c:v>10б</c:v>
                </c:pt>
                <c:pt idx="6">
                  <c:v>11а</c:v>
                </c:pt>
              </c:strCache>
            </c:strRef>
          </c:cat>
          <c:val>
            <c:numRef>
              <c:f>Лист4!$F$3:$F$9</c:f>
              <c:numCache>
                <c:formatCode>General</c:formatCode>
                <c:ptCount val="7"/>
                <c:pt idx="0" formatCode="0%">
                  <c:v>0.28000000000000008</c:v>
                </c:pt>
                <c:pt idx="1">
                  <c:v>0</c:v>
                </c:pt>
                <c:pt idx="2" formatCode="0%">
                  <c:v>9.0000000000000024E-2</c:v>
                </c:pt>
                <c:pt idx="3" formatCode="0%">
                  <c:v>7.0000000000000021E-2</c:v>
                </c:pt>
                <c:pt idx="4">
                  <c:v>0</c:v>
                </c:pt>
                <c:pt idx="5">
                  <c:v>0</c:v>
                </c:pt>
                <c:pt idx="6" formatCode="0%">
                  <c:v>0.2</c:v>
                </c:pt>
              </c:numCache>
            </c:numRef>
          </c:val>
        </c:ser>
        <c:ser>
          <c:idx val="0"/>
          <c:order val="3"/>
          <c:tx>
            <c:strRef>
              <c:f>Лист4!$G$2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Лист4!$A$3:$A$9</c:f>
              <c:strCache>
                <c:ptCount val="7"/>
                <c:pt idx="0">
                  <c:v>7</c:v>
                </c:pt>
                <c:pt idx="1">
                  <c:v>8а</c:v>
                </c:pt>
                <c:pt idx="2">
                  <c:v>8б</c:v>
                </c:pt>
                <c:pt idx="3">
                  <c:v>9</c:v>
                </c:pt>
                <c:pt idx="4">
                  <c:v>10а</c:v>
                </c:pt>
                <c:pt idx="5">
                  <c:v>10б</c:v>
                </c:pt>
                <c:pt idx="6">
                  <c:v>11а</c:v>
                </c:pt>
              </c:strCache>
            </c:strRef>
          </c:cat>
          <c:val>
            <c:numRef>
              <c:f>Лист4!$B$3:$B$9</c:f>
              <c:numCache>
                <c:formatCode>General</c:formatCode>
                <c:ptCount val="7"/>
              </c:numCache>
            </c:numRef>
          </c:val>
        </c:ser>
        <c:axId val="62738816"/>
        <c:axId val="62740352"/>
      </c:barChart>
      <c:catAx>
        <c:axId val="62738816"/>
        <c:scaling>
          <c:orientation val="minMax"/>
        </c:scaling>
        <c:axPos val="b"/>
        <c:tickLblPos val="nextTo"/>
        <c:crossAx val="62740352"/>
        <c:crosses val="autoZero"/>
        <c:auto val="1"/>
        <c:lblAlgn val="ctr"/>
        <c:lblOffset val="100"/>
      </c:catAx>
      <c:valAx>
        <c:axId val="62740352"/>
        <c:scaling>
          <c:orientation val="minMax"/>
        </c:scaling>
        <c:axPos val="l"/>
        <c:majorGridlines/>
        <c:numFmt formatCode="0%" sourceLinked="1"/>
        <c:tickLblPos val="nextTo"/>
        <c:crossAx val="62738816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/>
              <a:t>Результаты контрольных работ за </a:t>
            </a:r>
            <a:r>
              <a:rPr lang="en-US" sz="1800"/>
              <a:t>II</a:t>
            </a:r>
            <a:r>
              <a:rPr lang="ru-RU" sz="1800"/>
              <a:t> полугодие 2010-11 уч.год.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Лист6!$D$2</c:f>
              <c:strCache>
                <c:ptCount val="1"/>
                <c:pt idx="0">
                  <c:v>5</c:v>
                </c:pt>
              </c:strCache>
            </c:strRef>
          </c:tx>
          <c:cat>
            <c:multiLvlStrRef>
              <c:f>Лист6!$A$3:$B$17</c:f>
              <c:multiLvlStrCache>
                <c:ptCount val="15"/>
                <c:lvl>
                  <c:pt idx="0">
                    <c:v>Кр№2</c:v>
                  </c:pt>
                  <c:pt idx="1">
                    <c:v>Кр№3</c:v>
                  </c:pt>
                  <c:pt idx="2">
                    <c:v>Кр№4</c:v>
                  </c:pt>
                  <c:pt idx="3">
                    <c:v>КР№2</c:v>
                  </c:pt>
                  <c:pt idx="4">
                    <c:v>КР№3</c:v>
                  </c:pt>
                  <c:pt idx="5">
                    <c:v>КР№2</c:v>
                  </c:pt>
                  <c:pt idx="6">
                    <c:v>КР№3</c:v>
                  </c:pt>
                  <c:pt idx="7">
                    <c:v>КР№2</c:v>
                  </c:pt>
                  <c:pt idx="8">
                    <c:v>КР№3</c:v>
                  </c:pt>
                  <c:pt idx="9">
                    <c:v>КР№2</c:v>
                  </c:pt>
                  <c:pt idx="10">
                    <c:v>КР№3</c:v>
                  </c:pt>
                  <c:pt idx="11">
                    <c:v>Кр№3</c:v>
                  </c:pt>
                  <c:pt idx="12">
                    <c:v>Кр№4</c:v>
                  </c:pt>
                  <c:pt idx="13">
                    <c:v>Кр№2</c:v>
                  </c:pt>
                  <c:pt idx="14">
                    <c:v>Кр№3</c:v>
                  </c:pt>
                </c:lvl>
                <c:lvl>
                  <c:pt idx="0">
                    <c:v>7</c:v>
                  </c:pt>
                  <c:pt idx="3">
                    <c:v>8а</c:v>
                  </c:pt>
                  <c:pt idx="5">
                    <c:v>8б</c:v>
                  </c:pt>
                  <c:pt idx="7">
                    <c:v>9</c:v>
                  </c:pt>
                  <c:pt idx="9">
                    <c:v>10а</c:v>
                  </c:pt>
                  <c:pt idx="11">
                    <c:v>10б</c:v>
                  </c:pt>
                  <c:pt idx="13">
                    <c:v>11а</c:v>
                  </c:pt>
                </c:lvl>
              </c:multiLvlStrCache>
            </c:multiLvlStrRef>
          </c:cat>
          <c:val>
            <c:numRef>
              <c:f>Лист6!$D$3:$D$17</c:f>
              <c:numCache>
                <c:formatCode>0%</c:formatCode>
                <c:ptCount val="15"/>
                <c:pt idx="0">
                  <c:v>0.71000000000000063</c:v>
                </c:pt>
                <c:pt idx="1">
                  <c:v>0.75000000000000078</c:v>
                </c:pt>
                <c:pt idx="2">
                  <c:v>0.45</c:v>
                </c:pt>
                <c:pt idx="3">
                  <c:v>0.67000000000000093</c:v>
                </c:pt>
                <c:pt idx="4">
                  <c:v>0.67000000000000093</c:v>
                </c:pt>
                <c:pt idx="5">
                  <c:v>0.60000000000000064</c:v>
                </c:pt>
                <c:pt idx="6">
                  <c:v>0.54</c:v>
                </c:pt>
                <c:pt idx="7">
                  <c:v>0.5</c:v>
                </c:pt>
                <c:pt idx="8">
                  <c:v>0.64000000000000079</c:v>
                </c:pt>
                <c:pt idx="9">
                  <c:v>0.58000000000000007</c:v>
                </c:pt>
                <c:pt idx="10">
                  <c:v>0.63000000000000078</c:v>
                </c:pt>
                <c:pt idx="11">
                  <c:v>0.75000000000000078</c:v>
                </c:pt>
                <c:pt idx="12">
                  <c:v>0.5</c:v>
                </c:pt>
                <c:pt idx="13">
                  <c:v>0.63000000000000078</c:v>
                </c:pt>
                <c:pt idx="14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Лист6!$E$2</c:f>
              <c:strCache>
                <c:ptCount val="1"/>
                <c:pt idx="0">
                  <c:v>4</c:v>
                </c:pt>
              </c:strCache>
            </c:strRef>
          </c:tx>
          <c:cat>
            <c:multiLvlStrRef>
              <c:f>Лист6!$A$3:$B$17</c:f>
              <c:multiLvlStrCache>
                <c:ptCount val="15"/>
                <c:lvl>
                  <c:pt idx="0">
                    <c:v>Кр№2</c:v>
                  </c:pt>
                  <c:pt idx="1">
                    <c:v>Кр№3</c:v>
                  </c:pt>
                  <c:pt idx="2">
                    <c:v>Кр№4</c:v>
                  </c:pt>
                  <c:pt idx="3">
                    <c:v>КР№2</c:v>
                  </c:pt>
                  <c:pt idx="4">
                    <c:v>КР№3</c:v>
                  </c:pt>
                  <c:pt idx="5">
                    <c:v>КР№2</c:v>
                  </c:pt>
                  <c:pt idx="6">
                    <c:v>КР№3</c:v>
                  </c:pt>
                  <c:pt idx="7">
                    <c:v>КР№2</c:v>
                  </c:pt>
                  <c:pt idx="8">
                    <c:v>КР№3</c:v>
                  </c:pt>
                  <c:pt idx="9">
                    <c:v>КР№2</c:v>
                  </c:pt>
                  <c:pt idx="10">
                    <c:v>КР№3</c:v>
                  </c:pt>
                  <c:pt idx="11">
                    <c:v>Кр№3</c:v>
                  </c:pt>
                  <c:pt idx="12">
                    <c:v>Кр№4</c:v>
                  </c:pt>
                  <c:pt idx="13">
                    <c:v>Кр№2</c:v>
                  </c:pt>
                  <c:pt idx="14">
                    <c:v>Кр№3</c:v>
                  </c:pt>
                </c:lvl>
                <c:lvl>
                  <c:pt idx="0">
                    <c:v>7</c:v>
                  </c:pt>
                  <c:pt idx="3">
                    <c:v>8а</c:v>
                  </c:pt>
                  <c:pt idx="5">
                    <c:v>8б</c:v>
                  </c:pt>
                  <c:pt idx="7">
                    <c:v>9</c:v>
                  </c:pt>
                  <c:pt idx="9">
                    <c:v>10а</c:v>
                  </c:pt>
                  <c:pt idx="11">
                    <c:v>10б</c:v>
                  </c:pt>
                  <c:pt idx="13">
                    <c:v>11а</c:v>
                  </c:pt>
                </c:lvl>
              </c:multiLvlStrCache>
            </c:multiLvlStrRef>
          </c:cat>
          <c:val>
            <c:numRef>
              <c:f>Лист6!$E$3:$E$17</c:f>
              <c:numCache>
                <c:formatCode>0%</c:formatCode>
                <c:ptCount val="15"/>
                <c:pt idx="0">
                  <c:v>0.14000000000000001</c:v>
                </c:pt>
                <c:pt idx="1">
                  <c:v>0.28000000000000008</c:v>
                </c:pt>
                <c:pt idx="2">
                  <c:v>0.43000000000000033</c:v>
                </c:pt>
                <c:pt idx="3">
                  <c:v>0.22</c:v>
                </c:pt>
                <c:pt idx="4">
                  <c:v>0.22</c:v>
                </c:pt>
                <c:pt idx="5">
                  <c:v>0.30000000000000032</c:v>
                </c:pt>
                <c:pt idx="6">
                  <c:v>0.27</c:v>
                </c:pt>
                <c:pt idx="7">
                  <c:v>0.29000000000000031</c:v>
                </c:pt>
                <c:pt idx="8">
                  <c:v>0.29000000000000031</c:v>
                </c:pt>
                <c:pt idx="9">
                  <c:v>0.42000000000000032</c:v>
                </c:pt>
                <c:pt idx="10">
                  <c:v>0.25</c:v>
                </c:pt>
                <c:pt idx="11" formatCode="0.00%">
                  <c:v>0.125</c:v>
                </c:pt>
                <c:pt idx="12">
                  <c:v>0.25</c:v>
                </c:pt>
                <c:pt idx="13">
                  <c:v>0.25</c:v>
                </c:pt>
                <c:pt idx="14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Лист6!$F$2</c:f>
              <c:strCache>
                <c:ptCount val="1"/>
                <c:pt idx="0">
                  <c:v>3</c:v>
                </c:pt>
              </c:strCache>
            </c:strRef>
          </c:tx>
          <c:cat>
            <c:multiLvlStrRef>
              <c:f>Лист6!$A$3:$B$17</c:f>
              <c:multiLvlStrCache>
                <c:ptCount val="15"/>
                <c:lvl>
                  <c:pt idx="0">
                    <c:v>Кр№2</c:v>
                  </c:pt>
                  <c:pt idx="1">
                    <c:v>Кр№3</c:v>
                  </c:pt>
                  <c:pt idx="2">
                    <c:v>Кр№4</c:v>
                  </c:pt>
                  <c:pt idx="3">
                    <c:v>КР№2</c:v>
                  </c:pt>
                  <c:pt idx="4">
                    <c:v>КР№3</c:v>
                  </c:pt>
                  <c:pt idx="5">
                    <c:v>КР№2</c:v>
                  </c:pt>
                  <c:pt idx="6">
                    <c:v>КР№3</c:v>
                  </c:pt>
                  <c:pt idx="7">
                    <c:v>КР№2</c:v>
                  </c:pt>
                  <c:pt idx="8">
                    <c:v>КР№3</c:v>
                  </c:pt>
                  <c:pt idx="9">
                    <c:v>КР№2</c:v>
                  </c:pt>
                  <c:pt idx="10">
                    <c:v>КР№3</c:v>
                  </c:pt>
                  <c:pt idx="11">
                    <c:v>Кр№3</c:v>
                  </c:pt>
                  <c:pt idx="12">
                    <c:v>Кр№4</c:v>
                  </c:pt>
                  <c:pt idx="13">
                    <c:v>Кр№2</c:v>
                  </c:pt>
                  <c:pt idx="14">
                    <c:v>Кр№3</c:v>
                  </c:pt>
                </c:lvl>
                <c:lvl>
                  <c:pt idx="0">
                    <c:v>7</c:v>
                  </c:pt>
                  <c:pt idx="3">
                    <c:v>8а</c:v>
                  </c:pt>
                  <c:pt idx="5">
                    <c:v>8б</c:v>
                  </c:pt>
                  <c:pt idx="7">
                    <c:v>9</c:v>
                  </c:pt>
                  <c:pt idx="9">
                    <c:v>10а</c:v>
                  </c:pt>
                  <c:pt idx="11">
                    <c:v>10б</c:v>
                  </c:pt>
                  <c:pt idx="13">
                    <c:v>11а</c:v>
                  </c:pt>
                </c:lvl>
              </c:multiLvlStrCache>
            </c:multiLvlStrRef>
          </c:cat>
          <c:val>
            <c:numRef>
              <c:f>Лист6!$F$3:$F$17</c:f>
              <c:numCache>
                <c:formatCode>0%</c:formatCode>
                <c:ptCount val="15"/>
                <c:pt idx="0">
                  <c:v>0.14000000000000001</c:v>
                </c:pt>
                <c:pt idx="1">
                  <c:v>0</c:v>
                </c:pt>
                <c:pt idx="2">
                  <c:v>0.12000000000000002</c:v>
                </c:pt>
                <c:pt idx="3">
                  <c:v>0.11</c:v>
                </c:pt>
                <c:pt idx="4">
                  <c:v>0.11</c:v>
                </c:pt>
                <c:pt idx="5">
                  <c:v>0.1</c:v>
                </c:pt>
                <c:pt idx="6">
                  <c:v>0.19</c:v>
                </c:pt>
                <c:pt idx="7">
                  <c:v>0.14000000000000001</c:v>
                </c:pt>
                <c:pt idx="8">
                  <c:v>7.0000000000000021E-2</c:v>
                </c:pt>
                <c:pt idx="9" formatCode="General">
                  <c:v>0</c:v>
                </c:pt>
                <c:pt idx="10">
                  <c:v>0.12000000000000002</c:v>
                </c:pt>
                <c:pt idx="11" formatCode="0.00%">
                  <c:v>0.125</c:v>
                </c:pt>
                <c:pt idx="12">
                  <c:v>0.25</c:v>
                </c:pt>
                <c:pt idx="13">
                  <c:v>0.12000000000000002</c:v>
                </c:pt>
                <c:pt idx="14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Лист6!$G$2</c:f>
              <c:strCache>
                <c:ptCount val="1"/>
                <c:pt idx="0">
                  <c:v>2</c:v>
                </c:pt>
              </c:strCache>
            </c:strRef>
          </c:tx>
          <c:cat>
            <c:multiLvlStrRef>
              <c:f>Лист6!$A$3:$B$17</c:f>
              <c:multiLvlStrCache>
                <c:ptCount val="15"/>
                <c:lvl>
                  <c:pt idx="0">
                    <c:v>Кр№2</c:v>
                  </c:pt>
                  <c:pt idx="1">
                    <c:v>Кр№3</c:v>
                  </c:pt>
                  <c:pt idx="2">
                    <c:v>Кр№4</c:v>
                  </c:pt>
                  <c:pt idx="3">
                    <c:v>КР№2</c:v>
                  </c:pt>
                  <c:pt idx="4">
                    <c:v>КР№3</c:v>
                  </c:pt>
                  <c:pt idx="5">
                    <c:v>КР№2</c:v>
                  </c:pt>
                  <c:pt idx="6">
                    <c:v>КР№3</c:v>
                  </c:pt>
                  <c:pt idx="7">
                    <c:v>КР№2</c:v>
                  </c:pt>
                  <c:pt idx="8">
                    <c:v>КР№3</c:v>
                  </c:pt>
                  <c:pt idx="9">
                    <c:v>КР№2</c:v>
                  </c:pt>
                  <c:pt idx="10">
                    <c:v>КР№3</c:v>
                  </c:pt>
                  <c:pt idx="11">
                    <c:v>Кр№3</c:v>
                  </c:pt>
                  <c:pt idx="12">
                    <c:v>Кр№4</c:v>
                  </c:pt>
                  <c:pt idx="13">
                    <c:v>Кр№2</c:v>
                  </c:pt>
                  <c:pt idx="14">
                    <c:v>Кр№3</c:v>
                  </c:pt>
                </c:lvl>
                <c:lvl>
                  <c:pt idx="0">
                    <c:v>7</c:v>
                  </c:pt>
                  <c:pt idx="3">
                    <c:v>8а</c:v>
                  </c:pt>
                  <c:pt idx="5">
                    <c:v>8б</c:v>
                  </c:pt>
                  <c:pt idx="7">
                    <c:v>9</c:v>
                  </c:pt>
                  <c:pt idx="9">
                    <c:v>10а</c:v>
                  </c:pt>
                  <c:pt idx="11">
                    <c:v>10б</c:v>
                  </c:pt>
                  <c:pt idx="13">
                    <c:v>11а</c:v>
                  </c:pt>
                </c:lvl>
              </c:multiLvlStrCache>
            </c:multiLvlStrRef>
          </c:cat>
          <c:val>
            <c:numRef>
              <c:f>Лист6!$G$3:$G$17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0%">
                  <c:v>7.0000000000000021E-2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axId val="62766464"/>
        <c:axId val="62776448"/>
      </c:barChart>
      <c:catAx>
        <c:axId val="62766464"/>
        <c:scaling>
          <c:orientation val="minMax"/>
        </c:scaling>
        <c:axPos val="b"/>
        <c:majorTickMark val="none"/>
        <c:tickLblPos val="nextTo"/>
        <c:crossAx val="62776448"/>
        <c:crosses val="autoZero"/>
        <c:auto val="1"/>
        <c:lblAlgn val="ctr"/>
        <c:lblOffset val="100"/>
      </c:catAx>
      <c:valAx>
        <c:axId val="627764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27664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aseline="0"/>
            </a:pPr>
            <a:r>
              <a:rPr lang="ru-RU" sz="1400" baseline="0"/>
              <a:t>Сравнительная диаграмма качества обученности учащихся 5-9 классов за</a:t>
            </a:r>
            <a:r>
              <a:rPr lang="en-US" sz="1400" baseline="0"/>
              <a:t> I</a:t>
            </a:r>
            <a:r>
              <a:rPr lang="ru-RU" sz="1400" baseline="0"/>
              <a:t> триместр 2010-2011</a:t>
            </a:r>
          </a:p>
          <a:p>
            <a:pPr>
              <a:defRPr sz="1400" baseline="0"/>
            </a:pPr>
            <a:r>
              <a:rPr lang="ru-RU" sz="1400" baseline="0"/>
              <a:t> и </a:t>
            </a:r>
            <a:r>
              <a:rPr lang="en-US" sz="1400" baseline="0"/>
              <a:t>I </a:t>
            </a:r>
            <a:r>
              <a:rPr lang="ru-RU" sz="1400" baseline="0"/>
              <a:t>триместр 2011-2012 учебные года.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I триместр 2010-2011 уч.год</c:v>
                </c:pt>
              </c:strCache>
            </c:strRef>
          </c:tx>
          <c:cat>
            <c:strRef>
              <c:f>Лист2!$A$2:$A$7</c:f>
              <c:strCache>
                <c:ptCount val="6"/>
                <c:pt idx="0">
                  <c:v>5а</c:v>
                </c:pt>
                <c:pt idx="1">
                  <c:v>6б</c:v>
                </c:pt>
                <c:pt idx="2">
                  <c:v>7а</c:v>
                </c:pt>
                <c:pt idx="3">
                  <c:v>8а</c:v>
                </c:pt>
                <c:pt idx="4">
                  <c:v>9а</c:v>
                </c:pt>
                <c:pt idx="5">
                  <c:v>9б</c:v>
                </c:pt>
              </c:strCache>
            </c:strRef>
          </c:cat>
          <c:val>
            <c:numRef>
              <c:f>Лист2!$B$2:$B$7</c:f>
              <c:numCache>
                <c:formatCode>0%</c:formatCode>
                <c:ptCount val="6"/>
                <c:pt idx="1">
                  <c:v>0.89</c:v>
                </c:pt>
                <c:pt idx="2">
                  <c:v>0.85000000000000053</c:v>
                </c:pt>
                <c:pt idx="3">
                  <c:v>0.61000000000000054</c:v>
                </c:pt>
                <c:pt idx="4">
                  <c:v>0.8</c:v>
                </c:pt>
                <c:pt idx="5">
                  <c:v>0.82000000000000051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I триместр 2011-2012 уч.год</c:v>
                </c:pt>
              </c:strCache>
            </c:strRef>
          </c:tx>
          <c:cat>
            <c:strRef>
              <c:f>Лист2!$A$2:$A$7</c:f>
              <c:strCache>
                <c:ptCount val="6"/>
                <c:pt idx="0">
                  <c:v>5а</c:v>
                </c:pt>
                <c:pt idx="1">
                  <c:v>6б</c:v>
                </c:pt>
                <c:pt idx="2">
                  <c:v>7а</c:v>
                </c:pt>
                <c:pt idx="3">
                  <c:v>8а</c:v>
                </c:pt>
                <c:pt idx="4">
                  <c:v>9а</c:v>
                </c:pt>
                <c:pt idx="5">
                  <c:v>9б</c:v>
                </c:pt>
              </c:strCache>
            </c:strRef>
          </c:cat>
          <c:val>
            <c:numRef>
              <c:f>Лист2!$C$2:$C$7</c:f>
              <c:numCache>
                <c:formatCode>0%</c:formatCode>
                <c:ptCount val="6"/>
                <c:pt idx="0">
                  <c:v>1</c:v>
                </c:pt>
                <c:pt idx="1">
                  <c:v>0.92307692307692257</c:v>
                </c:pt>
                <c:pt idx="2">
                  <c:v>0.87000000000000055</c:v>
                </c:pt>
                <c:pt idx="3">
                  <c:v>0.63000000000000056</c:v>
                </c:pt>
                <c:pt idx="4">
                  <c:v>0.81</c:v>
                </c:pt>
                <c:pt idx="5">
                  <c:v>0.91</c:v>
                </c:pt>
              </c:numCache>
            </c:numRef>
          </c:val>
        </c:ser>
        <c:axId val="62688256"/>
        <c:axId val="62702336"/>
      </c:barChart>
      <c:catAx>
        <c:axId val="62688256"/>
        <c:scaling>
          <c:orientation val="minMax"/>
        </c:scaling>
        <c:axPos val="b"/>
        <c:majorTickMark val="none"/>
        <c:tickLblPos val="nextTo"/>
        <c:crossAx val="62702336"/>
        <c:crosses val="autoZero"/>
        <c:auto val="1"/>
        <c:lblAlgn val="ctr"/>
        <c:lblOffset val="100"/>
      </c:catAx>
      <c:valAx>
        <c:axId val="62702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2688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baseline="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Качество </a:t>
            </a:r>
            <a:r>
              <a:rPr lang="ru-RU" sz="1800" dirty="0" err="1"/>
              <a:t>обученности</a:t>
            </a:r>
            <a:r>
              <a:rPr lang="ru-RU" sz="1800" dirty="0"/>
              <a:t> учащихся 10-11 классов по информатике в 2011-2012 учебном году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Лист8!$A$3</c:f>
              <c:strCache>
                <c:ptCount val="1"/>
                <c:pt idx="0">
                  <c:v>10 А</c:v>
                </c:pt>
              </c:strCache>
            </c:strRef>
          </c:tx>
          <c:cat>
            <c:strRef>
              <c:f>Лист8!$B$2:$D$2</c:f>
              <c:strCache>
                <c:ptCount val="3"/>
                <c:pt idx="0">
                  <c:v>I полугодие</c:v>
                </c:pt>
                <c:pt idx="1">
                  <c:v>II полугодие</c:v>
                </c:pt>
                <c:pt idx="2">
                  <c:v>год</c:v>
                </c:pt>
              </c:strCache>
            </c:strRef>
          </c:cat>
          <c:val>
            <c:numRef>
              <c:f>Лист8!$B$3:$D$3</c:f>
              <c:numCache>
                <c:formatCode>0%</c:formatCode>
                <c:ptCount val="3"/>
                <c:pt idx="0">
                  <c:v>0.81</c:v>
                </c:pt>
                <c:pt idx="1">
                  <c:v>0.87000000000000022</c:v>
                </c:pt>
                <c:pt idx="2">
                  <c:v>0.87000000000000022</c:v>
                </c:pt>
              </c:numCache>
            </c:numRef>
          </c:val>
        </c:ser>
        <c:ser>
          <c:idx val="1"/>
          <c:order val="1"/>
          <c:tx>
            <c:strRef>
              <c:f>Лист8!$A$4</c:f>
              <c:strCache>
                <c:ptCount val="1"/>
                <c:pt idx="0">
                  <c:v>11А</c:v>
                </c:pt>
              </c:strCache>
            </c:strRef>
          </c:tx>
          <c:cat>
            <c:strRef>
              <c:f>Лист8!$B$2:$D$2</c:f>
              <c:strCache>
                <c:ptCount val="3"/>
                <c:pt idx="0">
                  <c:v>I полугодие</c:v>
                </c:pt>
                <c:pt idx="1">
                  <c:v>II полугодие</c:v>
                </c:pt>
                <c:pt idx="2">
                  <c:v>год</c:v>
                </c:pt>
              </c:strCache>
            </c:strRef>
          </c:cat>
          <c:val>
            <c:numRef>
              <c:f>Лист8!$B$4:$D$4</c:f>
              <c:numCache>
                <c:formatCode>0%</c:formatCode>
                <c:ptCount val="3"/>
                <c:pt idx="0">
                  <c:v>0.88</c:v>
                </c:pt>
                <c:pt idx="1">
                  <c:v>0.88</c:v>
                </c:pt>
                <c:pt idx="2">
                  <c:v>0.88</c:v>
                </c:pt>
              </c:numCache>
            </c:numRef>
          </c:val>
        </c:ser>
        <c:gapWidth val="75"/>
        <c:overlap val="-25"/>
        <c:axId val="62783872"/>
        <c:axId val="62785408"/>
      </c:barChart>
      <c:catAx>
        <c:axId val="62783872"/>
        <c:scaling>
          <c:orientation val="minMax"/>
        </c:scaling>
        <c:axPos val="b"/>
        <c:majorTickMark val="none"/>
        <c:tickLblPos val="nextTo"/>
        <c:crossAx val="62785408"/>
        <c:crosses val="autoZero"/>
        <c:auto val="1"/>
        <c:lblAlgn val="ctr"/>
        <c:lblOffset val="100"/>
      </c:catAx>
      <c:valAx>
        <c:axId val="627854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62783872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обученности учащихся 5-9 классов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Лист7!$A$43:$A$45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Лист7!$B$43:$B$45</c:f>
              <c:numCache>
                <c:formatCode>0%</c:formatCode>
                <c:ptCount val="3"/>
                <c:pt idx="0">
                  <c:v>0.78</c:v>
                </c:pt>
                <c:pt idx="1">
                  <c:v>0.81</c:v>
                </c:pt>
                <c:pt idx="2">
                  <c:v>0.87000000000000044</c:v>
                </c:pt>
              </c:numCache>
            </c:numRef>
          </c:val>
        </c:ser>
        <c:shape val="box"/>
        <c:axId val="62820352"/>
        <c:axId val="62821888"/>
        <c:axId val="0"/>
      </c:bar3DChart>
      <c:catAx>
        <c:axId val="62820352"/>
        <c:scaling>
          <c:orientation val="minMax"/>
        </c:scaling>
        <c:axPos val="b"/>
        <c:tickLblPos val="nextTo"/>
        <c:crossAx val="62821888"/>
        <c:crosses val="autoZero"/>
        <c:auto val="1"/>
        <c:lblAlgn val="ctr"/>
        <c:lblOffset val="100"/>
      </c:catAx>
      <c:valAx>
        <c:axId val="62821888"/>
        <c:scaling>
          <c:orientation val="minMax"/>
        </c:scaling>
        <c:axPos val="l"/>
        <c:majorGridlines/>
        <c:numFmt formatCode="0%" sourceLinked="1"/>
        <c:tickLblPos val="nextTo"/>
        <c:crossAx val="628203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обученности учащихся 10-11 классов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cat>
            <c:strRef>
              <c:f>Лист7!$D$43:$D$45</c:f>
              <c:strCache>
                <c:ptCount val="3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</c:strCache>
            </c:strRef>
          </c:cat>
          <c:val>
            <c:numRef>
              <c:f>Лист7!$E$43:$E$45</c:f>
              <c:numCache>
                <c:formatCode>0%</c:formatCode>
                <c:ptCount val="3"/>
                <c:pt idx="0">
                  <c:v>0.88</c:v>
                </c:pt>
                <c:pt idx="1">
                  <c:v>0.9</c:v>
                </c:pt>
                <c:pt idx="2">
                  <c:v>0.93</c:v>
                </c:pt>
              </c:numCache>
            </c:numRef>
          </c:val>
        </c:ser>
        <c:shape val="box"/>
        <c:axId val="62841984"/>
        <c:axId val="62843520"/>
        <c:axId val="0"/>
      </c:bar3DChart>
      <c:catAx>
        <c:axId val="62841984"/>
        <c:scaling>
          <c:orientation val="minMax"/>
        </c:scaling>
        <c:axPos val="b"/>
        <c:tickLblPos val="nextTo"/>
        <c:crossAx val="62843520"/>
        <c:crosses val="autoZero"/>
        <c:auto val="1"/>
        <c:lblAlgn val="ctr"/>
        <c:lblOffset val="100"/>
      </c:catAx>
      <c:valAx>
        <c:axId val="62843520"/>
        <c:scaling>
          <c:orientation val="minMax"/>
        </c:scaling>
        <c:axPos val="l"/>
        <c:majorGridlines/>
        <c:numFmt formatCode="0%" sourceLinked="1"/>
        <c:tickLblPos val="nextTo"/>
        <c:crossAx val="6284198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Результаты </a:t>
            </a:r>
            <a:r>
              <a:rPr lang="ru-RU" dirty="0" smtClean="0"/>
              <a:t>внешнего мониторинга  (МЦКО) учащихся </a:t>
            </a:r>
            <a:r>
              <a:rPr lang="ru-RU" dirty="0"/>
              <a:t>10 класса по информатике </a:t>
            </a:r>
            <a:endParaRPr lang="ru-RU" sz="1800" b="0" i="0" u="none" strike="noStrike" baseline="0" dirty="0"/>
          </a:p>
          <a:p>
            <a:pPr>
              <a:defRPr/>
            </a:pPr>
            <a:r>
              <a:rPr lang="ru-RU" dirty="0"/>
              <a:t>учитель  Иванова О.А.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Качество обученности  по итогам I полугодия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Лист1!$B$4</c:f>
              <c:numCache>
                <c:formatCode>0%</c:formatCode>
                <c:ptCount val="1"/>
                <c:pt idx="0">
                  <c:v>0.67000000000000082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Качество обученности по итогам теста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Лист1!$C$4</c:f>
              <c:numCache>
                <c:formatCode>0%</c:formatCode>
                <c:ptCount val="1"/>
                <c:pt idx="0">
                  <c:v>0.67000000000000082</c:v>
                </c:pt>
              </c:numCache>
            </c:numRef>
          </c:val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Оценка "5" по итогам I полугодия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Лист1!$D$4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Лист1!$E$3</c:f>
              <c:strCache>
                <c:ptCount val="1"/>
                <c:pt idx="0">
                  <c:v>Оценка "5" по итогам теста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Лист1!$E$4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4"/>
          <c:order val="4"/>
          <c:tx>
            <c:strRef>
              <c:f>Лист1!$F$3</c:f>
              <c:strCache>
                <c:ptCount val="1"/>
                <c:pt idx="0">
                  <c:v>Оценка "4" по итогам I полугодия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Лист1!$F$4</c:f>
              <c:numCache>
                <c:formatCode>0%</c:formatCode>
                <c:ptCount val="1"/>
                <c:pt idx="0">
                  <c:v>0.42000000000000026</c:v>
                </c:pt>
              </c:numCache>
            </c:numRef>
          </c:val>
        </c:ser>
        <c:ser>
          <c:idx val="5"/>
          <c:order val="5"/>
          <c:tx>
            <c:strRef>
              <c:f>Лист1!$G$3</c:f>
              <c:strCache>
                <c:ptCount val="1"/>
                <c:pt idx="0">
                  <c:v>Оценка "4" по итогам теста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Лист1!$G$4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6"/>
          <c:order val="6"/>
          <c:tx>
            <c:strRef>
              <c:f>Лист1!$H$3</c:f>
              <c:strCache>
                <c:ptCount val="1"/>
                <c:pt idx="0">
                  <c:v>Оценка "3" по итогам I полугодия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Лист1!$H$4</c:f>
              <c:numCache>
                <c:formatCode>0%</c:formatCode>
                <c:ptCount val="1"/>
                <c:pt idx="0">
                  <c:v>0.3300000000000004</c:v>
                </c:pt>
              </c:numCache>
            </c:numRef>
          </c:val>
        </c:ser>
        <c:ser>
          <c:idx val="7"/>
          <c:order val="7"/>
          <c:tx>
            <c:strRef>
              <c:f>Лист1!$I$3</c:f>
              <c:strCache>
                <c:ptCount val="1"/>
                <c:pt idx="0">
                  <c:v>Оценка "3" по итогам теста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Лист1!$I$4</c:f>
              <c:numCache>
                <c:formatCode>0%</c:formatCode>
                <c:ptCount val="1"/>
                <c:pt idx="0">
                  <c:v>0.3300000000000004</c:v>
                </c:pt>
              </c:numCache>
            </c:numRef>
          </c:val>
        </c:ser>
        <c:ser>
          <c:idx val="8"/>
          <c:order val="8"/>
          <c:tx>
            <c:strRef>
              <c:f>Лист1!$L$3</c:f>
              <c:strCache>
                <c:ptCount val="1"/>
                <c:pt idx="0">
                  <c:v>% выполнения теста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Лист1!$L$4</c:f>
              <c:numCache>
                <c:formatCode>0%</c:formatCode>
                <c:ptCount val="1"/>
                <c:pt idx="0">
                  <c:v>0.75000000000000056</c:v>
                </c:pt>
              </c:numCache>
            </c:numRef>
          </c:val>
        </c:ser>
        <c:ser>
          <c:idx val="9"/>
          <c:order val="9"/>
          <c:tx>
            <c:strRef>
              <c:f>Лист1!$M$3</c:f>
              <c:strCache>
                <c:ptCount val="1"/>
                <c:pt idx="0">
                  <c:v>% выполнения теста в школе</c:v>
                </c:pt>
              </c:strCache>
            </c:strRef>
          </c:tx>
          <c:cat>
            <c:strRef>
              <c:f>Лист1!$A$4</c:f>
              <c:strCache>
                <c:ptCount val="1"/>
                <c:pt idx="0">
                  <c:v>Иванова О.А.</c:v>
                </c:pt>
              </c:strCache>
            </c:strRef>
          </c:cat>
          <c:val>
            <c:numRef>
              <c:f>Лист1!$M$4</c:f>
              <c:numCache>
                <c:formatCode>0%</c:formatCode>
                <c:ptCount val="1"/>
                <c:pt idx="0">
                  <c:v>0.73000000000000054</c:v>
                </c:pt>
              </c:numCache>
            </c:numRef>
          </c:val>
        </c:ser>
        <c:axId val="62899712"/>
        <c:axId val="62901248"/>
      </c:barChart>
      <c:catAx>
        <c:axId val="62899712"/>
        <c:scaling>
          <c:orientation val="minMax"/>
        </c:scaling>
        <c:axPos val="b"/>
        <c:majorTickMark val="none"/>
        <c:tickLblPos val="nextTo"/>
        <c:crossAx val="62901248"/>
        <c:crosses val="autoZero"/>
        <c:auto val="1"/>
        <c:lblAlgn val="ctr"/>
        <c:lblOffset val="100"/>
      </c:catAx>
      <c:valAx>
        <c:axId val="629012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2899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DE4DB5-DF8D-43D6-8ABE-AB5E79F0D998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6C90EF-FDC4-4E98-A852-86652062F0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Высокие учебные результаты обучения при их активной динамике за последние 3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 и ИКТ</a:t>
            </a:r>
          </a:p>
          <a:p>
            <a:r>
              <a:rPr lang="ru-RU" dirty="0" smtClean="0"/>
              <a:t> Иванова  Ольга Алексеевна.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764704"/>
          <a:ext cx="7200800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Диаграмма 2"/>
          <p:cNvPicPr>
            <a:picLocks noChangeArrowheads="1"/>
          </p:cNvPicPr>
          <p:nvPr/>
        </p:nvPicPr>
        <p:blipFill>
          <a:blip r:embed="rId2" cstate="print"/>
          <a:srcRect b="-14"/>
          <a:stretch>
            <a:fillRect/>
          </a:stretch>
        </p:blipFill>
        <p:spPr bwMode="auto">
          <a:xfrm>
            <a:off x="755576" y="692696"/>
            <a:ext cx="6876256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827584" y="692696"/>
          <a:ext cx="75608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692696"/>
          <a:ext cx="41044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716016" y="836712"/>
          <a:ext cx="39604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50825" y="476250"/>
          <a:ext cx="8642350" cy="5832475"/>
        </p:xfrm>
        <a:graphic>
          <a:graphicData uri="http://schemas.openxmlformats.org/presentationml/2006/ole">
            <p:oleObj spid="_x0000_s24578" name="Диаграмма" r:id="rId3" imgW="7105802" imgH="4134002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548680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332656"/>
          <a:ext cx="37261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211960" y="332656"/>
          <a:ext cx="43204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0068" y="554610"/>
            <a:ext cx="4233086" cy="582671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755650" y="836613"/>
            <a:ext cx="7931150" cy="5737225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sz="2400" dirty="0" smtClean="0"/>
              <a:t>	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Основной задачей своей профессиональной деятельности я считаю 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отбор эффективных методов и приёмов для реализации интегративного характера курса информатики, 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формирование системы средств обучения, обеспечивающих осознанное восприятие учащимися значимости курса информатики и универсальности средств информационных технологий, её прикладной значимости,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формирование у учащихся компетенций в сфере информационно-аналитической и коммуникативной деятельности, технологические компетенции, компетенции в сфере социальной деятельности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1116013" y="692150"/>
            <a:ext cx="705802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Для достижения положительных результатов учебно-воспитательного процесса важную роль играет заинтересованность детей обучением, а также привлечение к работе на уроках всех учеников с различным интеллектуальным потенциалом. Я решаю эту проблему следующими методами и технологиями обучения: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разнообразный вид деятельности на уроке; 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индивидуальный и дифференцированный подход к учащимся;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активизация самостоятельной деятельности школьников на уроке и вне его;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использование метода проектов;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обобщение и систематизация информации.</a:t>
            </a:r>
          </a:p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своей профессиональной деятельности я применяю различные формы организации учебного процесса: индивидуальную и групповую, часто применяю проблемные методы обучения (беседу, проблемную ситуацию, обобщение) и поисково-исследовательские методы (наблюдение, самостоятельная работа, сбор информации, проектирование).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28637" y="890587"/>
          <a:ext cx="8086725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764704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666" y="396042"/>
            <a:ext cx="8707814" cy="55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956452" cy="53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95536" y="692696"/>
          <a:ext cx="7757556" cy="5112568"/>
        </p:xfrm>
        <a:graphic>
          <a:graphicData uri="http://schemas.openxmlformats.org/presentationml/2006/ole">
            <p:oleObj spid="_x0000_s3074" name="Диаграмма" r:id="rId3" imgW="4505313" imgH="298141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404664"/>
          <a:ext cx="79928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243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Открытая</vt:lpstr>
      <vt:lpstr>Диаграмма</vt:lpstr>
      <vt:lpstr>Высокие учебные результаты обучения при их активной динамике за последние 3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24</cp:revision>
  <dcterms:created xsi:type="dcterms:W3CDTF">2013-04-02T17:37:09Z</dcterms:created>
  <dcterms:modified xsi:type="dcterms:W3CDTF">2013-04-12T20:33:41Z</dcterms:modified>
</cp:coreProperties>
</file>