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68" d="100"/>
          <a:sy n="68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урок № 1</a:t>
            </a:r>
            <a:br>
              <a:rPr lang="ru-RU" sz="4000" dirty="0" smtClean="0"/>
            </a:br>
            <a:r>
              <a:rPr lang="ru-RU" sz="4000" dirty="0" smtClean="0"/>
              <a:t>по физической культуре для учащихся </a:t>
            </a:r>
            <a:br>
              <a:rPr lang="ru-RU" sz="4000" dirty="0" smtClean="0"/>
            </a:br>
            <a:r>
              <a:rPr lang="ru-RU" sz="4000" dirty="0" smtClean="0"/>
              <a:t>7-го класса.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63637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Темы: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1.Лёгкая атлетика, гимнастика: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общеприкладные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упражнения.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2.Баскетбол: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односторонняя игра.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4752"/>
            <a:ext cx="8686800" cy="2746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25 декабря 2000 года </a:t>
            </a:r>
          </a:p>
          <a:p>
            <a:pPr>
              <a:buNone/>
            </a:pPr>
            <a:r>
              <a:rPr lang="ru-RU" dirty="0" smtClean="0"/>
              <a:t>Государственная Дума</a:t>
            </a:r>
          </a:p>
          <a:p>
            <a:pPr>
              <a:buNone/>
            </a:pPr>
            <a:r>
              <a:rPr lang="ru-RU" dirty="0" smtClean="0"/>
              <a:t>приняла Федеральный </a:t>
            </a:r>
          </a:p>
          <a:p>
            <a:pPr>
              <a:buNone/>
            </a:pPr>
            <a:r>
              <a:rPr lang="ru-RU" dirty="0" smtClean="0"/>
              <a:t>конституционный закон</a:t>
            </a:r>
          </a:p>
          <a:p>
            <a:pPr>
              <a:buNone/>
            </a:pPr>
            <a:r>
              <a:rPr lang="ru-RU" dirty="0" smtClean="0"/>
              <a:t> «О Государственном гербе Российской Федерации».</a:t>
            </a:r>
            <a:endParaRPr lang="ru-RU" dirty="0"/>
          </a:p>
        </p:txBody>
      </p:sp>
      <p:pic>
        <p:nvPicPr>
          <p:cNvPr id="4098" name="Picture 2" descr="C:\Users\Слава\Desktop\gerb199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357166"/>
            <a:ext cx="4562475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Олимпийская символика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олимпийским символам относятся флаг (кольца), гимн, клятва, лозунг, медали, огонь, оливковая ветвь, салют, талисманы,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эмблема.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ds2060.mskzapad.ru/images/cms/thumbs/d537b9be4d90f8e2dbe09a89d7b03601cfcfd979/ol_flag_200_150_5_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643182"/>
            <a:ext cx="1905000" cy="1428750"/>
          </a:xfrm>
          <a:prstGeom prst="rect">
            <a:avLst/>
          </a:prstGeom>
          <a:noFill/>
        </p:spPr>
      </p:pic>
      <p:pic>
        <p:nvPicPr>
          <p:cNvPr id="7" name="Picture 6" descr="http://www.fresher.ru/manager_content/images2/zazhzhenie-olimpijskogo-ognya-olimpijskix-zimnix-igr-v-sochi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00504"/>
            <a:ext cx="2786082" cy="1854616"/>
          </a:xfrm>
          <a:prstGeom prst="rect">
            <a:avLst/>
          </a:prstGeom>
          <a:noFill/>
        </p:spPr>
      </p:pic>
      <p:pic>
        <p:nvPicPr>
          <p:cNvPr id="8" name="Picture 4" descr="http://msk.forum.motolodka.ru/att/club/295403_320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804189"/>
            <a:ext cx="2738414" cy="2053811"/>
          </a:xfrm>
          <a:prstGeom prst="rect">
            <a:avLst/>
          </a:prstGeom>
          <a:noFill/>
        </p:spPr>
      </p:pic>
      <p:pic>
        <p:nvPicPr>
          <p:cNvPr id="28680" name="Picture 8" descr="http://im3-tub-ru.yandex.net/i?id=64530571-3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571744"/>
            <a:ext cx="2638425" cy="1428750"/>
          </a:xfrm>
          <a:prstGeom prst="rect">
            <a:avLst/>
          </a:prstGeom>
          <a:noFill/>
        </p:spPr>
      </p:pic>
      <p:pic>
        <p:nvPicPr>
          <p:cNvPr id="28682" name="Picture 10" descr="http://www.teleport2001.ru/files/teleport/styles/large/public/images/2014/02/10/medali.jpg?itok=i3tRLwZ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2928934"/>
            <a:ext cx="2786082" cy="1791665"/>
          </a:xfrm>
          <a:prstGeom prst="rect">
            <a:avLst/>
          </a:prstGeom>
          <a:noFill/>
        </p:spPr>
      </p:pic>
      <p:pic>
        <p:nvPicPr>
          <p:cNvPr id="28684" name="Picture 12" descr="http://sous.ws/uploads/posts/2011-02/1297847021_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07623"/>
            <a:ext cx="3429024" cy="285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и законы  уроков физкультуры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1.Каждому ученику пройти медицинский осмотр, в классном журнале должна стоять физкультурная группа ученика.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2.Урок физкультуры начинается по школьному звонку с построения класса в одну шеренгу и заканчивается построением класса.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3.Ученик должен быть дисциплинированным, бережно относиться к инвентарю в зале, соблюдать чистоту во вспомогательных помещениях.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4.Уважительное отношение к своим товарищам, учителям.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Слава\Desktop\bikini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500438"/>
            <a:ext cx="3095630" cy="30956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Обще-прикладные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Обще-прикладные упражнения – существенная часть профессионально-прикладной физической подготовки. Они развивают двигательные умения и навыки, применяемые и в обычных, и в экстремальных условиях профессиональной деятельности. Особенно важны такие упражнения для профессий, связанных с </a:t>
            </a:r>
            <a:r>
              <a:rPr lang="ru-RU" smtClean="0"/>
              <a:t>движением как: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Броски и ловля мяча</a:t>
            </a:r>
          </a:p>
          <a:p>
            <a:endParaRPr lang="ru-RU" dirty="0" smtClean="0"/>
          </a:p>
          <a:p>
            <a:r>
              <a:rPr lang="ru-RU" dirty="0" smtClean="0"/>
              <a:t>Силовая борьба между партнерами</a:t>
            </a:r>
          </a:p>
          <a:p>
            <a:endParaRPr lang="ru-RU" dirty="0" smtClean="0"/>
          </a:p>
          <a:p>
            <a:r>
              <a:rPr lang="ru-RU" dirty="0" smtClean="0"/>
              <a:t>Лазанья с помощью рук и ног</a:t>
            </a:r>
          </a:p>
          <a:p>
            <a:endParaRPr lang="ru-RU" dirty="0" smtClean="0"/>
          </a:p>
          <a:p>
            <a:r>
              <a:rPr lang="ru-RU" dirty="0" smtClean="0"/>
              <a:t>Хождение по буму </a:t>
            </a:r>
          </a:p>
          <a:p>
            <a:endParaRPr lang="ru-RU" dirty="0" smtClean="0"/>
          </a:p>
          <a:p>
            <a:r>
              <a:rPr lang="ru-RU" dirty="0" smtClean="0"/>
              <a:t>Бег</a:t>
            </a:r>
          </a:p>
          <a:p>
            <a:endParaRPr lang="ru-RU" dirty="0" smtClean="0"/>
          </a:p>
          <a:p>
            <a:r>
              <a:rPr lang="ru-RU" dirty="0" smtClean="0"/>
              <a:t>Перенос партнера</a:t>
            </a:r>
          </a:p>
          <a:p>
            <a:endParaRPr lang="ru-RU" dirty="0" smtClean="0"/>
          </a:p>
          <a:p>
            <a:r>
              <a:rPr lang="ru-RU" dirty="0" smtClean="0"/>
              <a:t>Челночный бег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в баскетбол на одно кольцо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между командами 3х3</a:t>
            </a:r>
            <a:endParaRPr lang="ru-RU" dirty="0"/>
          </a:p>
        </p:txBody>
      </p:sp>
      <p:pic>
        <p:nvPicPr>
          <p:cNvPr id="6147" name="Picture 3" descr="C:\Users\Слава\Desktop\2_27b7nr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86058"/>
            <a:ext cx="476250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Штрафные броски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Соревнования между командами</a:t>
            </a:r>
            <a:endParaRPr lang="ru-RU" dirty="0"/>
          </a:p>
        </p:txBody>
      </p:sp>
      <p:pic>
        <p:nvPicPr>
          <p:cNvPr id="7171" name="Picture 3" descr="C:\Users\Слава\Desktop\712e1276c35185fb3c76ef0b19cf89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496"/>
            <a:ext cx="5683263" cy="3196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Задачи урока: </a:t>
            </a:r>
          </a:p>
          <a:p>
            <a:r>
              <a:rPr lang="ru-RU" dirty="0" smtClean="0"/>
              <a:t>1. Обучать технике </a:t>
            </a:r>
            <a:r>
              <a:rPr lang="ru-RU" dirty="0" err="1" smtClean="0"/>
              <a:t>общеприкладных</a:t>
            </a:r>
            <a:r>
              <a:rPr lang="ru-RU" dirty="0" smtClean="0"/>
              <a:t> упражнений.</a:t>
            </a:r>
          </a:p>
          <a:p>
            <a:r>
              <a:rPr lang="ru-RU" dirty="0" smtClean="0"/>
              <a:t>2.Развивать скоростно-силовые качества, быстроту, ловкость.</a:t>
            </a:r>
          </a:p>
          <a:p>
            <a:r>
              <a:rPr lang="ru-RU" dirty="0" smtClean="0"/>
              <a:t>3.Воспитывать патриотизм, гордость за своё Отечество, трудолюбие,                  дисциплинированность.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91264" cy="12984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Государственные символы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Гимн</a:t>
            </a:r>
          </a:p>
          <a:p>
            <a:r>
              <a:rPr lang="ru-RU" sz="3600" i="1" dirty="0" smtClean="0"/>
              <a:t>Флаг</a:t>
            </a:r>
          </a:p>
          <a:p>
            <a:r>
              <a:rPr lang="ru-RU" sz="3600" i="1" dirty="0" smtClean="0"/>
              <a:t>Герб</a:t>
            </a:r>
          </a:p>
        </p:txBody>
      </p:sp>
      <p:pic>
        <p:nvPicPr>
          <p:cNvPr id="8195" name="Picture 3" descr="C:\Users\Слава\Desktop\20405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6096011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лава\Desktop\1343364364_241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541558"/>
            <a:ext cx="3286116" cy="23164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Гимн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ru-RU" b="1" dirty="0" smtClean="0"/>
              <a:t>Современный Государственный гимн России был утвержден Указом Президента России Владимиром Владимировичем Путиным 30 декабря 2000 года. Российский народ услышал его впервые в ночь на 1 января нового 2001 года. Накануне нового XXI века у России появился новый гимн.</a:t>
            </a:r>
          </a:p>
          <a:p>
            <a:r>
              <a:rPr lang="ru-RU" b="1" dirty="0" smtClean="0"/>
              <a:t>Слова Гимна Российской Федерации написал советский писатель Сергей Владимирович Михалков. Он же был автором Государственного гимна СССР.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лава\Desktop\74545_o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47863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82455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словах гимна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отражаются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могущество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величие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нашей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Родины, ее необъятные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просторы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богатая история.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стихи объединяют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людей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всех национальностей, всех,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любит свою страну,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гордится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ею и желает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процветания.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Мелодию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Государственного гимна написал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известный композитор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хоровой дирижер Александр Васильевич Александров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pic>
        <p:nvPicPr>
          <p:cNvPr id="10242" name="Picture 2" descr="http://images.newsmsk.com/images/news_pic/97_46_974680_1365726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00174"/>
            <a:ext cx="378621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Флаг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5214974"/>
          </a:xfrm>
        </p:spPr>
        <p:txBody>
          <a:bodyPr>
            <a:normAutofit fontScale="47500" lnSpcReduction="20000"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Белый, синий и красный цвета с древних времен на Руси означали: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белый цвет - благородство и откровенность;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синий цвет - верность,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чест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безупречность и целомудрие;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красный цвет - мужество, смелость, великодушие и любовь.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 дореволюционные времена существовала другая трактовка значений этих цветов, например: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 белый - цвет свободы;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синий - цвет Богородицы;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красный цвет - символ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державности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Было также толкование этих цветов (подобно символике династического флага Романовых), как триединства православной церкви, царской власти и народа, где: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 белый цвет - символ православной веры;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синий цвет - символ царской власти;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красный цвет - символ русского народа;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5257808" cy="596743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Утвержден Указом Президента </a:t>
            </a:r>
          </a:p>
          <a:p>
            <a:pPr>
              <a:buNone/>
            </a:pPr>
            <a:r>
              <a:rPr lang="ru-RU" i="1" dirty="0" smtClean="0"/>
              <a:t>Российской Федерации, </a:t>
            </a:r>
          </a:p>
          <a:p>
            <a:pPr>
              <a:buNone/>
            </a:pPr>
            <a:r>
              <a:rPr lang="ru-RU" i="1" dirty="0" smtClean="0"/>
              <a:t>11 декабря 1993 года </a:t>
            </a:r>
          </a:p>
          <a:p>
            <a:pPr>
              <a:buNone/>
            </a:pPr>
            <a:r>
              <a:rPr lang="ru-RU" i="1" dirty="0" smtClean="0"/>
              <a:t>"О Государственном флаге</a:t>
            </a:r>
          </a:p>
          <a:p>
            <a:pPr>
              <a:buNone/>
            </a:pPr>
            <a:r>
              <a:rPr lang="ru-RU" i="1" dirty="0" smtClean="0"/>
              <a:t>Российской Федерации".</a:t>
            </a:r>
          </a:p>
          <a:p>
            <a:pPr>
              <a:buNone/>
            </a:pPr>
            <a:r>
              <a:rPr lang="ru-RU" i="1" dirty="0" smtClean="0"/>
              <a:t>Отношение ширины флага </a:t>
            </a:r>
          </a:p>
          <a:p>
            <a:pPr>
              <a:buNone/>
            </a:pPr>
            <a:r>
              <a:rPr lang="ru-RU" i="1" dirty="0" smtClean="0"/>
              <a:t>к его длине составляет 2:3.</a:t>
            </a:r>
            <a:endParaRPr lang="ru-RU" i="1" dirty="0"/>
          </a:p>
        </p:txBody>
      </p:sp>
      <p:pic>
        <p:nvPicPr>
          <p:cNvPr id="3074" name="Picture 2" descr="C:\Users\Слава\Desktop\237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2"/>
            <a:ext cx="4314968" cy="3244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 основу герба взят герб Петра I, золотой двуглавый орел на красном фоне, сохраняющий историческую преемственность цветовой гаммы конца XV – XVII века. Над головами орла изображены три исторические короны Петра Великого, символизирующие суверенитет как всей страны Российской Федерации так и ее частей – субъектов Федерации. В лапах орел держит скипетр и державу символы власти, на груди изображен всадник, поражающий дракона копьем.</a:t>
            </a:r>
          </a:p>
          <a:p>
            <a:pPr>
              <a:buNone/>
            </a:pPr>
            <a:r>
              <a:rPr lang="ru-RU" dirty="0" smtClean="0"/>
              <a:t>Восстановление двуглавого орла в качестве главного символа страны, олицетворяет преемственность и неразрывность отечественной истории.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486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урок № 1 по физической культуре для учащихся  7-го класса. </vt:lpstr>
      <vt:lpstr>Слайд 2</vt:lpstr>
      <vt:lpstr>Государственные символы</vt:lpstr>
      <vt:lpstr>Гимн</vt:lpstr>
      <vt:lpstr>Слайд 5</vt:lpstr>
      <vt:lpstr>Слайд 6</vt:lpstr>
      <vt:lpstr>Флаг</vt:lpstr>
      <vt:lpstr>Слайд 8</vt:lpstr>
      <vt:lpstr>Герб</vt:lpstr>
      <vt:lpstr>Слайд 10</vt:lpstr>
      <vt:lpstr>Олимпийская символика</vt:lpstr>
      <vt:lpstr>Правила и законы  уроков физкультуры</vt:lpstr>
      <vt:lpstr>Обще-прикладные упражнения</vt:lpstr>
      <vt:lpstr>Слайд 14</vt:lpstr>
      <vt:lpstr>Игра в баскетбол на одно кольцо</vt:lpstr>
      <vt:lpstr>Штрафные броски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1 по физической культуре для учащихся  7-го класса. </dc:title>
  <dc:creator>Слава</dc:creator>
  <cp:lastModifiedBy>Слава</cp:lastModifiedBy>
  <cp:revision>23</cp:revision>
  <dcterms:created xsi:type="dcterms:W3CDTF">2014-02-04T21:16:35Z</dcterms:created>
  <dcterms:modified xsi:type="dcterms:W3CDTF">2014-02-10T20:17:17Z</dcterms:modified>
</cp:coreProperties>
</file>