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829761"/>
          </a:xfrm>
        </p:spPr>
        <p:txBody>
          <a:bodyPr/>
          <a:lstStyle/>
          <a:p>
            <a:pPr algn="ctr"/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СОЗДАНИЕ </a:t>
            </a:r>
            <a:b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документов</a:t>
            </a:r>
            <a:endParaRPr lang="ru-RU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143248"/>
            <a:ext cx="8286808" cy="211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Списки на </a:t>
            </a:r>
          </a:p>
          <a:p>
            <a:pPr algn="ctr">
              <a:lnSpc>
                <a:spcPct val="150000"/>
              </a:lnSpc>
            </a:pPr>
            <a:r>
              <a:rPr lang="en-US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Web</a:t>
            </a: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страницах</a:t>
            </a:r>
            <a:endParaRPr lang="ru-RU" sz="3600" i="1" dirty="0" smtClean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endParaRPr lang="ru-RU" i="1" dirty="0" smtClean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HTML – </a:t>
            </a:r>
            <a:r>
              <a:rPr lang="ru-RU" i="1" dirty="0" smtClean="0"/>
              <a:t>язык разметки гипертекста</a:t>
            </a:r>
            <a:r>
              <a:rPr lang="en-US" i="1" dirty="0" smtClean="0"/>
              <a:t>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Часто при размещении текста на </a:t>
            </a:r>
            <a:r>
              <a:rPr lang="en-US" sz="2800" dirty="0" smtClean="0"/>
              <a:t>Web</a:t>
            </a:r>
            <a:r>
              <a:rPr lang="ru-RU" sz="2800" dirty="0" smtClean="0"/>
              <a:t>-странице удобно использовать списки: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</a:rPr>
              <a:t>Нумерованные </a:t>
            </a:r>
            <a:r>
              <a:rPr lang="ru-RU" sz="2800" dirty="0" smtClean="0"/>
              <a:t>– элементы списка идентифицируются с помощью чисел;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</a:rPr>
              <a:t>Маркированные  </a:t>
            </a:r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 smtClean="0"/>
              <a:t>элементы списка идентифицируются с помощью </a:t>
            </a:r>
            <a:r>
              <a:rPr lang="ru-RU" sz="2800" dirty="0" smtClean="0"/>
              <a:t>специальных символов;</a:t>
            </a:r>
            <a:endParaRPr lang="ru-RU" sz="28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i="1" dirty="0" smtClean="0"/>
              <a:t>Нумерованные списки.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Нумерованный список располагается внутри тега </a:t>
            </a:r>
            <a:r>
              <a:rPr lang="en-US" sz="2400" dirty="0" smtClean="0">
                <a:solidFill>
                  <a:srgbClr val="FFC000"/>
                </a:solidFill>
              </a:rPr>
              <a:t>&lt;OL&gt;&lt;/OL&gt;,</a:t>
            </a:r>
            <a:r>
              <a:rPr lang="en-US" sz="2400" dirty="0" smtClean="0"/>
              <a:t> </a:t>
            </a:r>
            <a:r>
              <a:rPr lang="ru-RU" sz="2400" dirty="0" smtClean="0"/>
              <a:t>а каждый элемент списка определяется тегом </a:t>
            </a:r>
            <a:r>
              <a:rPr lang="en-US" sz="2400" dirty="0" smtClean="0">
                <a:solidFill>
                  <a:srgbClr val="FFC000"/>
                </a:solidFill>
              </a:rPr>
              <a:t>&lt;LI&gt;.</a:t>
            </a:r>
            <a:endParaRPr lang="ru-RU" sz="24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C000"/>
                </a:solidFill>
              </a:rPr>
              <a:t>ПРИМЕР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&lt;OL&gt;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&lt;LI&gt; </a:t>
            </a:r>
            <a:r>
              <a:rPr lang="ru-RU" sz="2400" dirty="0" smtClean="0"/>
              <a:t> </a:t>
            </a:r>
            <a:r>
              <a:rPr lang="ru-RU" sz="2400" dirty="0" smtClean="0"/>
              <a:t>элемент списка;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&lt;LI&gt;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400" dirty="0" smtClean="0"/>
              <a:t>элемент списка;</a:t>
            </a:r>
            <a:r>
              <a:rPr lang="en-US" sz="2400" dirty="0" smtClean="0">
                <a:solidFill>
                  <a:srgbClr val="FFC000"/>
                </a:solidFill>
              </a:rPr>
              <a:t/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smtClean="0">
                <a:solidFill>
                  <a:srgbClr val="FFC000"/>
                </a:solidFill>
              </a:rPr>
              <a:t>&lt;LI&gt;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400" dirty="0" smtClean="0"/>
              <a:t>элемент </a:t>
            </a:r>
            <a:r>
              <a:rPr lang="ru-RU" sz="2400" dirty="0" smtClean="0"/>
              <a:t>списка;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&lt;/OL&gt;</a:t>
            </a:r>
            <a:r>
              <a:rPr lang="en-US" sz="2400" dirty="0" smtClean="0">
                <a:solidFill>
                  <a:srgbClr val="FFC000"/>
                </a:solidFill>
              </a:rPr>
              <a:t/>
            </a:r>
            <a:br>
              <a:rPr lang="en-US" sz="2400" dirty="0" smtClean="0">
                <a:solidFill>
                  <a:srgbClr val="FFC000"/>
                </a:solidFill>
              </a:rPr>
            </a:br>
            <a:endParaRPr lang="en-US" sz="28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i="1" dirty="0" smtClean="0"/>
              <a:t>Маркированные списки.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52736"/>
            <a:ext cx="9144000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Нумерованный список располагается внутри тега </a:t>
            </a:r>
            <a:r>
              <a:rPr lang="en-US" sz="2400" dirty="0" smtClean="0">
                <a:solidFill>
                  <a:srgbClr val="FFC000"/>
                </a:solidFill>
              </a:rPr>
              <a:t>&lt;UL&gt;&lt;/UL&gt;,</a:t>
            </a:r>
            <a:r>
              <a:rPr lang="en-US" sz="2400" dirty="0" smtClean="0"/>
              <a:t> </a:t>
            </a:r>
            <a:r>
              <a:rPr lang="ru-RU" sz="2400" dirty="0" smtClean="0"/>
              <a:t>а каждый элемент списка определяется тегом </a:t>
            </a:r>
            <a:r>
              <a:rPr lang="en-US" sz="2400" dirty="0" smtClean="0">
                <a:solidFill>
                  <a:srgbClr val="FFC000"/>
                </a:solidFill>
              </a:rPr>
              <a:t>&lt;LI&gt;.  </a:t>
            </a:r>
            <a:r>
              <a:rPr lang="ru-RU" sz="2400" dirty="0" smtClean="0"/>
              <a:t>Тэг </a:t>
            </a:r>
            <a:r>
              <a:rPr lang="en-US" sz="2400" dirty="0" smtClean="0">
                <a:solidFill>
                  <a:srgbClr val="FFC000"/>
                </a:solidFill>
              </a:rPr>
              <a:t>&lt;UL&gt; </a:t>
            </a:r>
            <a:r>
              <a:rPr lang="ru-RU" sz="2400" dirty="0" smtClean="0"/>
              <a:t>имеет атрибут </a:t>
            </a:r>
            <a:r>
              <a:rPr lang="en-US" sz="2400" dirty="0" smtClean="0">
                <a:solidFill>
                  <a:srgbClr val="FFC000"/>
                </a:solidFill>
              </a:rPr>
              <a:t>TYPE </a:t>
            </a:r>
            <a:r>
              <a:rPr lang="ru-RU" sz="2400" dirty="0" smtClean="0"/>
              <a:t> для задания вида маркера: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FFC000"/>
                </a:solidFill>
              </a:rPr>
              <a:t>disk”-  </a:t>
            </a:r>
            <a:r>
              <a:rPr lang="ru-RU" sz="2400" dirty="0" smtClean="0"/>
              <a:t>диск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C000"/>
                </a:solidFill>
              </a:rPr>
              <a:t>“square”</a:t>
            </a:r>
            <a:r>
              <a:rPr lang="ru-RU" sz="2400" dirty="0" smtClean="0">
                <a:solidFill>
                  <a:srgbClr val="FFC000"/>
                </a:solidFill>
              </a:rPr>
              <a:t> - </a:t>
            </a:r>
            <a:r>
              <a:rPr lang="ru-RU" sz="2400" dirty="0" smtClean="0"/>
              <a:t>квадрат</a:t>
            </a:r>
            <a:r>
              <a:rPr lang="en-US" sz="2400" dirty="0" smtClean="0">
                <a:solidFill>
                  <a:srgbClr val="FFC000"/>
                </a:solidFill>
              </a:rPr>
              <a:t>, “circle”</a:t>
            </a:r>
            <a:r>
              <a:rPr lang="ru-RU" sz="2400" dirty="0" smtClean="0">
                <a:solidFill>
                  <a:srgbClr val="FFC000"/>
                </a:solidFill>
              </a:rPr>
              <a:t> – </a:t>
            </a:r>
            <a:r>
              <a:rPr lang="ru-RU" sz="2400" dirty="0" smtClean="0"/>
              <a:t>окружность.</a:t>
            </a:r>
            <a:endParaRPr lang="ru-RU" sz="24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C000"/>
                </a:solidFill>
              </a:rPr>
              <a:t>ПРИМЕР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&lt;UL </a:t>
            </a:r>
            <a:r>
              <a:rPr lang="en-US" sz="2400" dirty="0" smtClean="0">
                <a:solidFill>
                  <a:srgbClr val="FFC000"/>
                </a:solidFill>
              </a:rPr>
              <a:t>TYPE=“</a:t>
            </a:r>
            <a:r>
              <a:rPr lang="en-US" sz="2400" dirty="0" smtClean="0">
                <a:solidFill>
                  <a:srgbClr val="FFC000"/>
                </a:solidFill>
              </a:rPr>
              <a:t>disk”&gt;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&lt;LI&gt; </a:t>
            </a:r>
            <a:r>
              <a:rPr lang="ru-RU" sz="2400" dirty="0" smtClean="0"/>
              <a:t> </a:t>
            </a:r>
            <a:r>
              <a:rPr lang="ru-RU" sz="2400" dirty="0" smtClean="0"/>
              <a:t>элемент списка;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&lt;LI&gt;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400" dirty="0" smtClean="0"/>
              <a:t>элемент списка;</a:t>
            </a:r>
            <a:r>
              <a:rPr lang="en-US" sz="2400" dirty="0" smtClean="0">
                <a:solidFill>
                  <a:srgbClr val="FFC000"/>
                </a:solidFill>
              </a:rPr>
              <a:t/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smtClean="0">
                <a:solidFill>
                  <a:srgbClr val="FFC000"/>
                </a:solidFill>
              </a:rPr>
              <a:t>&lt;LI&gt;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400" dirty="0" smtClean="0"/>
              <a:t>элемент </a:t>
            </a:r>
            <a:r>
              <a:rPr lang="ru-RU" sz="2400" dirty="0" smtClean="0"/>
              <a:t>списка;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&lt;/UL&gt;</a:t>
            </a:r>
            <a:r>
              <a:rPr lang="en-US" sz="2400" dirty="0" smtClean="0">
                <a:solidFill>
                  <a:srgbClr val="FFC000"/>
                </a:solidFill>
              </a:rPr>
              <a:t/>
            </a:r>
            <a:br>
              <a:rPr lang="en-US" sz="2400" dirty="0" smtClean="0">
                <a:solidFill>
                  <a:srgbClr val="FFC000"/>
                </a:solidFill>
              </a:rPr>
            </a:br>
            <a:endParaRPr lang="en-US" sz="28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149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СОЗДАНИЕ  HTML - документов</vt:lpstr>
      <vt:lpstr>HTML – язык разметки гипертекста </vt:lpstr>
      <vt:lpstr>Нумерованные списки.</vt:lpstr>
      <vt:lpstr>Маркированные списки.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HTML - документов</dc:title>
  <dc:creator>User</dc:creator>
  <cp:lastModifiedBy>User</cp:lastModifiedBy>
  <cp:revision>26</cp:revision>
  <dcterms:created xsi:type="dcterms:W3CDTF">2013-04-03T06:57:35Z</dcterms:created>
  <dcterms:modified xsi:type="dcterms:W3CDTF">2013-04-03T11:24:55Z</dcterms:modified>
</cp:coreProperties>
</file>