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97" r:id="rId2"/>
  </p:sldMasterIdLst>
  <p:sldIdLst>
    <p:sldId id="263" r:id="rId3"/>
    <p:sldId id="257" r:id="rId4"/>
    <p:sldId id="258" r:id="rId5"/>
    <p:sldId id="259" r:id="rId6"/>
    <p:sldId id="256" r:id="rId7"/>
    <p:sldId id="260" r:id="rId8"/>
    <p:sldId id="261" r:id="rId9"/>
    <p:sldId id="262" r:id="rId10"/>
    <p:sldId id="265" r:id="rId11"/>
    <p:sldId id="266" r:id="rId12"/>
    <p:sldId id="267" r:id="rId13"/>
    <p:sldId id="268" r:id="rId14"/>
    <p:sldId id="264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C86D72-6B8B-4E02-8D1C-309874C7E8F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FF6F75-9B9D-4C7D-8FE9-FC8DAD3F7741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dirty="0" smtClean="0"/>
            <a:t>ценностно-смысловая</a:t>
          </a:r>
          <a:endParaRPr lang="ru-RU" sz="2400" dirty="0"/>
        </a:p>
      </dgm:t>
    </dgm:pt>
    <dgm:pt modelId="{58B94521-764A-4E6E-AB32-563EC34C440F}" type="parTrans" cxnId="{5BAA609F-A230-4A68-99C6-A3258FD063B1}">
      <dgm:prSet/>
      <dgm:spPr/>
      <dgm:t>
        <a:bodyPr/>
        <a:lstStyle/>
        <a:p>
          <a:endParaRPr lang="ru-RU"/>
        </a:p>
      </dgm:t>
    </dgm:pt>
    <dgm:pt modelId="{12151098-4B6D-4C3C-96EC-B780D4B91787}" type="sibTrans" cxnId="{5BAA609F-A230-4A68-99C6-A3258FD063B1}">
      <dgm:prSet/>
      <dgm:spPr/>
      <dgm:t>
        <a:bodyPr/>
        <a:lstStyle/>
        <a:p>
          <a:endParaRPr lang="ru-RU"/>
        </a:p>
      </dgm:t>
    </dgm:pt>
    <dgm:pt modelId="{2C5D4522-59A8-4A58-B94D-CF7029910A57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dirty="0" smtClean="0"/>
            <a:t>общекультурная</a:t>
          </a:r>
          <a:endParaRPr lang="ru-RU" sz="2400" dirty="0"/>
        </a:p>
      </dgm:t>
    </dgm:pt>
    <dgm:pt modelId="{E5D652C0-98E5-4C52-9721-D35C74B394FB}" type="parTrans" cxnId="{70BECCF7-4D0F-4CBE-BD22-BB41E7B90205}">
      <dgm:prSet/>
      <dgm:spPr/>
      <dgm:t>
        <a:bodyPr/>
        <a:lstStyle/>
        <a:p>
          <a:endParaRPr lang="ru-RU"/>
        </a:p>
      </dgm:t>
    </dgm:pt>
    <dgm:pt modelId="{3052FF42-DEB9-457E-A7E1-11FF29C7D84A}" type="sibTrans" cxnId="{70BECCF7-4D0F-4CBE-BD22-BB41E7B90205}">
      <dgm:prSet/>
      <dgm:spPr/>
      <dgm:t>
        <a:bodyPr/>
        <a:lstStyle/>
        <a:p>
          <a:endParaRPr lang="ru-RU"/>
        </a:p>
      </dgm:t>
    </dgm:pt>
    <dgm:pt modelId="{E4E1A5FB-C825-4DD9-BFDE-69AEBCCB617C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dirty="0" smtClean="0"/>
            <a:t>учебно-познавательная</a:t>
          </a:r>
          <a:endParaRPr lang="ru-RU" sz="2400" dirty="0"/>
        </a:p>
      </dgm:t>
    </dgm:pt>
    <dgm:pt modelId="{DC10FD9D-F265-4170-A715-D17D118EA1F1}" type="parTrans" cxnId="{AA17C075-DECF-417A-9323-612EFE4022F2}">
      <dgm:prSet/>
      <dgm:spPr/>
      <dgm:t>
        <a:bodyPr/>
        <a:lstStyle/>
        <a:p>
          <a:endParaRPr lang="ru-RU"/>
        </a:p>
      </dgm:t>
    </dgm:pt>
    <dgm:pt modelId="{CD6C697E-6A1B-4947-BFFE-70EC27677C2B}" type="sibTrans" cxnId="{AA17C075-DECF-417A-9323-612EFE4022F2}">
      <dgm:prSet/>
      <dgm:spPr/>
      <dgm:t>
        <a:bodyPr/>
        <a:lstStyle/>
        <a:p>
          <a:endParaRPr lang="ru-RU"/>
        </a:p>
      </dgm:t>
    </dgm:pt>
    <dgm:pt modelId="{D3523FD4-B4C9-4991-B119-F1C6DADD7AED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dirty="0" smtClean="0"/>
            <a:t>информационная</a:t>
          </a:r>
          <a:endParaRPr lang="ru-RU" sz="2400" dirty="0"/>
        </a:p>
      </dgm:t>
    </dgm:pt>
    <dgm:pt modelId="{9D4F5029-C33B-431C-A4BE-80AFD0F84673}" type="parTrans" cxnId="{CD62E089-0553-44C0-8330-B46562E13B26}">
      <dgm:prSet/>
      <dgm:spPr/>
      <dgm:t>
        <a:bodyPr/>
        <a:lstStyle/>
        <a:p>
          <a:endParaRPr lang="ru-RU"/>
        </a:p>
      </dgm:t>
    </dgm:pt>
    <dgm:pt modelId="{02AA4536-8F8F-4E7B-AB0A-124572660AC7}" type="sibTrans" cxnId="{CD62E089-0553-44C0-8330-B46562E13B26}">
      <dgm:prSet/>
      <dgm:spPr/>
      <dgm:t>
        <a:bodyPr/>
        <a:lstStyle/>
        <a:p>
          <a:endParaRPr lang="ru-RU"/>
        </a:p>
      </dgm:t>
    </dgm:pt>
    <dgm:pt modelId="{055E697A-D607-4457-ACBE-D99584CB3B66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rgbClr val="FF0000"/>
            </a:gs>
            <a:gs pos="72000">
              <a:schemeClr val="dk1">
                <a:tint val="75000"/>
                <a:satMod val="210000"/>
              </a:schemeClr>
            </a:gs>
            <a:gs pos="100000">
              <a:schemeClr val="dk1">
                <a:tint val="85000"/>
                <a:satMod val="210000"/>
              </a:schemeClr>
            </a:gs>
          </a:gsLst>
        </a:gradFill>
      </dgm:spPr>
      <dgm:t>
        <a:bodyPr/>
        <a:lstStyle/>
        <a:p>
          <a:r>
            <a:rPr lang="ru-RU" sz="2400" dirty="0" smtClean="0"/>
            <a:t>коммуникативная</a:t>
          </a:r>
          <a:endParaRPr lang="ru-RU" sz="2400" dirty="0"/>
        </a:p>
      </dgm:t>
    </dgm:pt>
    <dgm:pt modelId="{14377A8C-F487-4E12-A31A-4B7D29773460}" type="parTrans" cxnId="{E417BDCC-1CC3-46EA-9C07-4584B05B17BE}">
      <dgm:prSet/>
      <dgm:spPr/>
      <dgm:t>
        <a:bodyPr/>
        <a:lstStyle/>
        <a:p>
          <a:endParaRPr lang="ru-RU"/>
        </a:p>
      </dgm:t>
    </dgm:pt>
    <dgm:pt modelId="{008ECA39-7E23-4082-8090-2643E9C2AD8B}" type="sibTrans" cxnId="{E417BDCC-1CC3-46EA-9C07-4584B05B17BE}">
      <dgm:prSet/>
      <dgm:spPr/>
      <dgm:t>
        <a:bodyPr/>
        <a:lstStyle/>
        <a:p>
          <a:endParaRPr lang="ru-RU"/>
        </a:p>
      </dgm:t>
    </dgm:pt>
    <dgm:pt modelId="{2279BBE0-C7AC-486B-BAE7-CF472FDA8A71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dirty="0" smtClean="0"/>
            <a:t>социально-трудовая</a:t>
          </a:r>
          <a:endParaRPr lang="ru-RU" sz="2400" dirty="0"/>
        </a:p>
      </dgm:t>
    </dgm:pt>
    <dgm:pt modelId="{A361FFFE-F4BA-411A-BD0F-0D86C04AA8E9}" type="parTrans" cxnId="{A79FE1C7-88D7-4773-B212-3C86E703E23B}">
      <dgm:prSet/>
      <dgm:spPr/>
      <dgm:t>
        <a:bodyPr/>
        <a:lstStyle/>
        <a:p>
          <a:endParaRPr lang="ru-RU"/>
        </a:p>
      </dgm:t>
    </dgm:pt>
    <dgm:pt modelId="{888DAEC7-4A08-47B2-B160-1844CD287DCB}" type="sibTrans" cxnId="{A79FE1C7-88D7-4773-B212-3C86E703E23B}">
      <dgm:prSet/>
      <dgm:spPr/>
      <dgm:t>
        <a:bodyPr/>
        <a:lstStyle/>
        <a:p>
          <a:endParaRPr lang="ru-RU"/>
        </a:p>
      </dgm:t>
    </dgm:pt>
    <dgm:pt modelId="{B77E562B-E9AB-45F9-9E80-71FD0E5DA2A8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/>
            <a:t>компетенция личного самосовершенствования</a:t>
          </a:r>
          <a:endParaRPr lang="ru-RU" sz="2000" dirty="0"/>
        </a:p>
      </dgm:t>
    </dgm:pt>
    <dgm:pt modelId="{52452566-F566-4917-B036-4BD8675AAEFD}" type="parTrans" cxnId="{3B5E8A28-D633-4DBC-BAF4-435C1065A637}">
      <dgm:prSet/>
      <dgm:spPr/>
      <dgm:t>
        <a:bodyPr/>
        <a:lstStyle/>
        <a:p>
          <a:endParaRPr lang="ru-RU"/>
        </a:p>
      </dgm:t>
    </dgm:pt>
    <dgm:pt modelId="{0CA7BAFB-487F-49F1-AA53-78C40DC56E9B}" type="sibTrans" cxnId="{3B5E8A28-D633-4DBC-BAF4-435C1065A637}">
      <dgm:prSet/>
      <dgm:spPr/>
      <dgm:t>
        <a:bodyPr/>
        <a:lstStyle/>
        <a:p>
          <a:endParaRPr lang="ru-RU"/>
        </a:p>
      </dgm:t>
    </dgm:pt>
    <dgm:pt modelId="{7BDC3AA1-6F0C-46CF-B20E-142A51173714}" type="pres">
      <dgm:prSet presAssocID="{E4C86D72-6B8B-4E02-8D1C-309874C7E8F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73821E-477A-4058-8A2E-2D41D200F8F0}" type="pres">
      <dgm:prSet presAssocID="{58FF6F75-9B9D-4C7D-8FE9-FC8DAD3F7741}" presName="parentLin" presStyleCnt="0"/>
      <dgm:spPr/>
    </dgm:pt>
    <dgm:pt modelId="{C76B8B2C-6D41-4056-B268-5F0AA257D5B0}" type="pres">
      <dgm:prSet presAssocID="{58FF6F75-9B9D-4C7D-8FE9-FC8DAD3F7741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EB09EC73-BE54-45A1-BD03-82EC58372ADF}" type="pres">
      <dgm:prSet presAssocID="{58FF6F75-9B9D-4C7D-8FE9-FC8DAD3F7741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7E32DB-788D-4A7D-B1D8-19415546D526}" type="pres">
      <dgm:prSet presAssocID="{58FF6F75-9B9D-4C7D-8FE9-FC8DAD3F7741}" presName="negativeSpace" presStyleCnt="0"/>
      <dgm:spPr/>
    </dgm:pt>
    <dgm:pt modelId="{830561E4-1177-47A4-AF52-2C820D0A87D4}" type="pres">
      <dgm:prSet presAssocID="{58FF6F75-9B9D-4C7D-8FE9-FC8DAD3F7741}" presName="childText" presStyleLbl="conFgAcc1" presStyleIdx="0" presStyleCnt="7">
        <dgm:presLayoutVars>
          <dgm:bulletEnabled val="1"/>
        </dgm:presLayoutVars>
      </dgm:prSet>
      <dgm:spPr/>
    </dgm:pt>
    <dgm:pt modelId="{58B46C66-5F35-4DAF-8B71-A237187EE2BD}" type="pres">
      <dgm:prSet presAssocID="{12151098-4B6D-4C3C-96EC-B780D4B91787}" presName="spaceBetweenRectangles" presStyleCnt="0"/>
      <dgm:spPr/>
    </dgm:pt>
    <dgm:pt modelId="{594DBE95-C1B5-4014-B2AA-AB5B0B19E5E2}" type="pres">
      <dgm:prSet presAssocID="{2C5D4522-59A8-4A58-B94D-CF7029910A57}" presName="parentLin" presStyleCnt="0"/>
      <dgm:spPr/>
    </dgm:pt>
    <dgm:pt modelId="{D56FCC2D-4A5E-4D23-8D50-8E631C5F9A74}" type="pres">
      <dgm:prSet presAssocID="{2C5D4522-59A8-4A58-B94D-CF7029910A57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E75D04E1-BE10-47D2-BD17-0EB137AEC3AF}" type="pres">
      <dgm:prSet presAssocID="{2C5D4522-59A8-4A58-B94D-CF7029910A57}" presName="parentText" presStyleLbl="node1" presStyleIdx="1" presStyleCnt="7" custLinFactNeighborX="-5708" custLinFactNeighborY="-22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616D77-4FD8-437D-9A6D-519612B99251}" type="pres">
      <dgm:prSet presAssocID="{2C5D4522-59A8-4A58-B94D-CF7029910A57}" presName="negativeSpace" presStyleCnt="0"/>
      <dgm:spPr/>
    </dgm:pt>
    <dgm:pt modelId="{452E444D-FCFF-458C-B191-F1F26190BB89}" type="pres">
      <dgm:prSet presAssocID="{2C5D4522-59A8-4A58-B94D-CF7029910A57}" presName="childText" presStyleLbl="conFgAcc1" presStyleIdx="1" presStyleCnt="7">
        <dgm:presLayoutVars>
          <dgm:bulletEnabled val="1"/>
        </dgm:presLayoutVars>
      </dgm:prSet>
      <dgm:spPr/>
    </dgm:pt>
    <dgm:pt modelId="{3F76640D-E4D6-46B7-80C3-48A8FEDA9F8E}" type="pres">
      <dgm:prSet presAssocID="{3052FF42-DEB9-457E-A7E1-11FF29C7D84A}" presName="spaceBetweenRectangles" presStyleCnt="0"/>
      <dgm:spPr/>
    </dgm:pt>
    <dgm:pt modelId="{9DC187CC-DC3E-44F0-B82D-2402A966F20B}" type="pres">
      <dgm:prSet presAssocID="{E4E1A5FB-C825-4DD9-BFDE-69AEBCCB617C}" presName="parentLin" presStyleCnt="0"/>
      <dgm:spPr/>
    </dgm:pt>
    <dgm:pt modelId="{F3E4769D-407E-483C-A2A2-9D11BF0DF68F}" type="pres">
      <dgm:prSet presAssocID="{E4E1A5FB-C825-4DD9-BFDE-69AEBCCB617C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13AA7C93-E6A8-474B-8791-897B73B233B7}" type="pres">
      <dgm:prSet presAssocID="{E4E1A5FB-C825-4DD9-BFDE-69AEBCCB617C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1712E2-7F62-494C-AEF9-3609E0E63865}" type="pres">
      <dgm:prSet presAssocID="{E4E1A5FB-C825-4DD9-BFDE-69AEBCCB617C}" presName="negativeSpace" presStyleCnt="0"/>
      <dgm:spPr/>
    </dgm:pt>
    <dgm:pt modelId="{FB1E3BD6-551F-4535-B199-AEE1648FD07D}" type="pres">
      <dgm:prSet presAssocID="{E4E1A5FB-C825-4DD9-BFDE-69AEBCCB617C}" presName="childText" presStyleLbl="conFgAcc1" presStyleIdx="2" presStyleCnt="7">
        <dgm:presLayoutVars>
          <dgm:bulletEnabled val="1"/>
        </dgm:presLayoutVars>
      </dgm:prSet>
      <dgm:spPr/>
    </dgm:pt>
    <dgm:pt modelId="{D7719596-D3F7-4F5C-8D30-BFF641C16CE8}" type="pres">
      <dgm:prSet presAssocID="{CD6C697E-6A1B-4947-BFFE-70EC27677C2B}" presName="spaceBetweenRectangles" presStyleCnt="0"/>
      <dgm:spPr/>
    </dgm:pt>
    <dgm:pt modelId="{A115010D-FE3F-40B3-98DC-E27000883B92}" type="pres">
      <dgm:prSet presAssocID="{D3523FD4-B4C9-4991-B119-F1C6DADD7AED}" presName="parentLin" presStyleCnt="0"/>
      <dgm:spPr/>
    </dgm:pt>
    <dgm:pt modelId="{264CB801-4177-4709-BC9D-EED9D56469BF}" type="pres">
      <dgm:prSet presAssocID="{D3523FD4-B4C9-4991-B119-F1C6DADD7AED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6D572394-9D66-48A7-8653-DEC7A4CE3863}" type="pres">
      <dgm:prSet presAssocID="{D3523FD4-B4C9-4991-B119-F1C6DADD7AED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EC9A52-0331-4C8F-B54B-C52A37A7BA38}" type="pres">
      <dgm:prSet presAssocID="{D3523FD4-B4C9-4991-B119-F1C6DADD7AED}" presName="negativeSpace" presStyleCnt="0"/>
      <dgm:spPr/>
    </dgm:pt>
    <dgm:pt modelId="{B889858D-B188-49C7-B494-8925762C9945}" type="pres">
      <dgm:prSet presAssocID="{D3523FD4-B4C9-4991-B119-F1C6DADD7AED}" presName="childText" presStyleLbl="conFgAcc1" presStyleIdx="3" presStyleCnt="7">
        <dgm:presLayoutVars>
          <dgm:bulletEnabled val="1"/>
        </dgm:presLayoutVars>
      </dgm:prSet>
      <dgm:spPr/>
    </dgm:pt>
    <dgm:pt modelId="{A5D899DD-1C43-4B0C-97B2-6DFC203C19FF}" type="pres">
      <dgm:prSet presAssocID="{02AA4536-8F8F-4E7B-AB0A-124572660AC7}" presName="spaceBetweenRectangles" presStyleCnt="0"/>
      <dgm:spPr/>
    </dgm:pt>
    <dgm:pt modelId="{EA8BC227-C780-4556-BDE2-1DCB20742AF6}" type="pres">
      <dgm:prSet presAssocID="{055E697A-D607-4457-ACBE-D99584CB3B66}" presName="parentLin" presStyleCnt="0"/>
      <dgm:spPr/>
    </dgm:pt>
    <dgm:pt modelId="{F7BB54BF-C78C-421D-B136-F50089749D88}" type="pres">
      <dgm:prSet presAssocID="{055E697A-D607-4457-ACBE-D99584CB3B66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C2BBE086-096F-490A-988B-58061B6B1970}" type="pres">
      <dgm:prSet presAssocID="{055E697A-D607-4457-ACBE-D99584CB3B66}" presName="parentText" presStyleLbl="node1" presStyleIdx="4" presStyleCnt="7" custLinFactNeighborX="-5708" custLinFactNeighborY="-76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745AEB-5F93-4289-A690-9C50BA9E9F74}" type="pres">
      <dgm:prSet presAssocID="{055E697A-D607-4457-ACBE-D99584CB3B66}" presName="negativeSpace" presStyleCnt="0"/>
      <dgm:spPr/>
    </dgm:pt>
    <dgm:pt modelId="{5E6E4CCE-1957-46EB-8BC8-D4E21D3E406B}" type="pres">
      <dgm:prSet presAssocID="{055E697A-D607-4457-ACBE-D99584CB3B66}" presName="childText" presStyleLbl="conFgAcc1" presStyleIdx="4" presStyleCnt="7">
        <dgm:presLayoutVars>
          <dgm:bulletEnabled val="1"/>
        </dgm:presLayoutVars>
      </dgm:prSet>
      <dgm:spPr/>
    </dgm:pt>
    <dgm:pt modelId="{C908DB87-2539-43B8-9F5F-5C1FE6D83674}" type="pres">
      <dgm:prSet presAssocID="{008ECA39-7E23-4082-8090-2643E9C2AD8B}" presName="spaceBetweenRectangles" presStyleCnt="0"/>
      <dgm:spPr/>
    </dgm:pt>
    <dgm:pt modelId="{38FA5B73-3C7E-4B2F-BF5F-623C75151DB6}" type="pres">
      <dgm:prSet presAssocID="{2279BBE0-C7AC-486B-BAE7-CF472FDA8A71}" presName="parentLin" presStyleCnt="0"/>
      <dgm:spPr/>
    </dgm:pt>
    <dgm:pt modelId="{D2990C95-BC81-4F33-80CA-83E2F0CB3D64}" type="pres">
      <dgm:prSet presAssocID="{2279BBE0-C7AC-486B-BAE7-CF472FDA8A71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39BF3809-24DD-459E-B8D0-08204E9744A0}" type="pres">
      <dgm:prSet presAssocID="{2279BBE0-C7AC-486B-BAE7-CF472FDA8A71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460AC8-4406-43F6-A4B4-94614C3C3466}" type="pres">
      <dgm:prSet presAssocID="{2279BBE0-C7AC-486B-BAE7-CF472FDA8A71}" presName="negativeSpace" presStyleCnt="0"/>
      <dgm:spPr/>
    </dgm:pt>
    <dgm:pt modelId="{EF911B0B-812D-4424-9D68-CFC929C8D7C0}" type="pres">
      <dgm:prSet presAssocID="{2279BBE0-C7AC-486B-BAE7-CF472FDA8A71}" presName="childText" presStyleLbl="conFgAcc1" presStyleIdx="5" presStyleCnt="7">
        <dgm:presLayoutVars>
          <dgm:bulletEnabled val="1"/>
        </dgm:presLayoutVars>
      </dgm:prSet>
      <dgm:spPr/>
    </dgm:pt>
    <dgm:pt modelId="{8717135E-44B0-4DFF-A2F8-30F7D84870B5}" type="pres">
      <dgm:prSet presAssocID="{888DAEC7-4A08-47B2-B160-1844CD287DCB}" presName="spaceBetweenRectangles" presStyleCnt="0"/>
      <dgm:spPr/>
    </dgm:pt>
    <dgm:pt modelId="{7D152657-739D-4BB4-8EF4-57DB737D7B83}" type="pres">
      <dgm:prSet presAssocID="{B77E562B-E9AB-45F9-9E80-71FD0E5DA2A8}" presName="parentLin" presStyleCnt="0"/>
      <dgm:spPr/>
    </dgm:pt>
    <dgm:pt modelId="{3AC5B50F-E6F9-484F-8FE4-26D1C141AB73}" type="pres">
      <dgm:prSet presAssocID="{B77E562B-E9AB-45F9-9E80-71FD0E5DA2A8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FA2B8DCE-C107-44D2-89F4-8B55649D5632}" type="pres">
      <dgm:prSet presAssocID="{B77E562B-E9AB-45F9-9E80-71FD0E5DA2A8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2D6780-FD81-4703-96AF-EC233A8A0B00}" type="pres">
      <dgm:prSet presAssocID="{B77E562B-E9AB-45F9-9E80-71FD0E5DA2A8}" presName="negativeSpace" presStyleCnt="0"/>
      <dgm:spPr/>
    </dgm:pt>
    <dgm:pt modelId="{C2CAA7EB-08C3-4B0A-ADFA-D40CC77C8973}" type="pres">
      <dgm:prSet presAssocID="{B77E562B-E9AB-45F9-9E80-71FD0E5DA2A8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FC8EC78A-6492-4FF2-A17A-AFA21D5F5033}" type="presOf" srcId="{2C5D4522-59A8-4A58-B94D-CF7029910A57}" destId="{E75D04E1-BE10-47D2-BD17-0EB137AEC3AF}" srcOrd="1" destOrd="0" presId="urn:microsoft.com/office/officeart/2005/8/layout/list1"/>
    <dgm:cxn modelId="{D0C7F07F-9C75-4BB2-B53E-80C6823399B0}" type="presOf" srcId="{2279BBE0-C7AC-486B-BAE7-CF472FDA8A71}" destId="{D2990C95-BC81-4F33-80CA-83E2F0CB3D64}" srcOrd="0" destOrd="0" presId="urn:microsoft.com/office/officeart/2005/8/layout/list1"/>
    <dgm:cxn modelId="{140C958B-B2A0-4A86-B1E4-E791BB27F368}" type="presOf" srcId="{055E697A-D607-4457-ACBE-D99584CB3B66}" destId="{C2BBE086-096F-490A-988B-58061B6B1970}" srcOrd="1" destOrd="0" presId="urn:microsoft.com/office/officeart/2005/8/layout/list1"/>
    <dgm:cxn modelId="{48C49751-A1C7-4174-A0F5-246A52840C01}" type="presOf" srcId="{D3523FD4-B4C9-4991-B119-F1C6DADD7AED}" destId="{6D572394-9D66-48A7-8653-DEC7A4CE3863}" srcOrd="1" destOrd="0" presId="urn:microsoft.com/office/officeart/2005/8/layout/list1"/>
    <dgm:cxn modelId="{973D52F6-97D4-478C-935B-26DDB9D21EF1}" type="presOf" srcId="{58FF6F75-9B9D-4C7D-8FE9-FC8DAD3F7741}" destId="{EB09EC73-BE54-45A1-BD03-82EC58372ADF}" srcOrd="1" destOrd="0" presId="urn:microsoft.com/office/officeart/2005/8/layout/list1"/>
    <dgm:cxn modelId="{65B2C565-19D6-4F47-AD66-03D7AA306397}" type="presOf" srcId="{E4E1A5FB-C825-4DD9-BFDE-69AEBCCB617C}" destId="{13AA7C93-E6A8-474B-8791-897B73B233B7}" srcOrd="1" destOrd="0" presId="urn:microsoft.com/office/officeart/2005/8/layout/list1"/>
    <dgm:cxn modelId="{CD62E089-0553-44C0-8330-B46562E13B26}" srcId="{E4C86D72-6B8B-4E02-8D1C-309874C7E8F2}" destId="{D3523FD4-B4C9-4991-B119-F1C6DADD7AED}" srcOrd="3" destOrd="0" parTransId="{9D4F5029-C33B-431C-A4BE-80AFD0F84673}" sibTransId="{02AA4536-8F8F-4E7B-AB0A-124572660AC7}"/>
    <dgm:cxn modelId="{D3E85E54-782E-4B1B-9928-36AB6472DA3E}" type="presOf" srcId="{B77E562B-E9AB-45F9-9E80-71FD0E5DA2A8}" destId="{3AC5B50F-E6F9-484F-8FE4-26D1C141AB73}" srcOrd="0" destOrd="0" presId="urn:microsoft.com/office/officeart/2005/8/layout/list1"/>
    <dgm:cxn modelId="{83F93013-428C-4E76-BD23-13ABF0071AE0}" type="presOf" srcId="{2C5D4522-59A8-4A58-B94D-CF7029910A57}" destId="{D56FCC2D-4A5E-4D23-8D50-8E631C5F9A74}" srcOrd="0" destOrd="0" presId="urn:microsoft.com/office/officeart/2005/8/layout/list1"/>
    <dgm:cxn modelId="{A5276D89-7C29-4945-93B0-F03FF47B9676}" type="presOf" srcId="{055E697A-D607-4457-ACBE-D99584CB3B66}" destId="{F7BB54BF-C78C-421D-B136-F50089749D88}" srcOrd="0" destOrd="0" presId="urn:microsoft.com/office/officeart/2005/8/layout/list1"/>
    <dgm:cxn modelId="{EA51FB98-CDA7-418F-8ABC-32377EA568BA}" type="presOf" srcId="{B77E562B-E9AB-45F9-9E80-71FD0E5DA2A8}" destId="{FA2B8DCE-C107-44D2-89F4-8B55649D5632}" srcOrd="1" destOrd="0" presId="urn:microsoft.com/office/officeart/2005/8/layout/list1"/>
    <dgm:cxn modelId="{A79FE1C7-88D7-4773-B212-3C86E703E23B}" srcId="{E4C86D72-6B8B-4E02-8D1C-309874C7E8F2}" destId="{2279BBE0-C7AC-486B-BAE7-CF472FDA8A71}" srcOrd="5" destOrd="0" parTransId="{A361FFFE-F4BA-411A-BD0F-0D86C04AA8E9}" sibTransId="{888DAEC7-4A08-47B2-B160-1844CD287DCB}"/>
    <dgm:cxn modelId="{E417BDCC-1CC3-46EA-9C07-4584B05B17BE}" srcId="{E4C86D72-6B8B-4E02-8D1C-309874C7E8F2}" destId="{055E697A-D607-4457-ACBE-D99584CB3B66}" srcOrd="4" destOrd="0" parTransId="{14377A8C-F487-4E12-A31A-4B7D29773460}" sibTransId="{008ECA39-7E23-4082-8090-2643E9C2AD8B}"/>
    <dgm:cxn modelId="{3B5E8A28-D633-4DBC-BAF4-435C1065A637}" srcId="{E4C86D72-6B8B-4E02-8D1C-309874C7E8F2}" destId="{B77E562B-E9AB-45F9-9E80-71FD0E5DA2A8}" srcOrd="6" destOrd="0" parTransId="{52452566-F566-4917-B036-4BD8675AAEFD}" sibTransId="{0CA7BAFB-487F-49F1-AA53-78C40DC56E9B}"/>
    <dgm:cxn modelId="{5BAA609F-A230-4A68-99C6-A3258FD063B1}" srcId="{E4C86D72-6B8B-4E02-8D1C-309874C7E8F2}" destId="{58FF6F75-9B9D-4C7D-8FE9-FC8DAD3F7741}" srcOrd="0" destOrd="0" parTransId="{58B94521-764A-4E6E-AB32-563EC34C440F}" sibTransId="{12151098-4B6D-4C3C-96EC-B780D4B91787}"/>
    <dgm:cxn modelId="{AA17C075-DECF-417A-9323-612EFE4022F2}" srcId="{E4C86D72-6B8B-4E02-8D1C-309874C7E8F2}" destId="{E4E1A5FB-C825-4DD9-BFDE-69AEBCCB617C}" srcOrd="2" destOrd="0" parTransId="{DC10FD9D-F265-4170-A715-D17D118EA1F1}" sibTransId="{CD6C697E-6A1B-4947-BFFE-70EC27677C2B}"/>
    <dgm:cxn modelId="{CB7BAB5E-D775-46B6-AA56-5E6BE61F14E3}" type="presOf" srcId="{58FF6F75-9B9D-4C7D-8FE9-FC8DAD3F7741}" destId="{C76B8B2C-6D41-4056-B268-5F0AA257D5B0}" srcOrd="0" destOrd="0" presId="urn:microsoft.com/office/officeart/2005/8/layout/list1"/>
    <dgm:cxn modelId="{21850A49-1881-4B8E-8D2C-B6499F9B461D}" type="presOf" srcId="{2279BBE0-C7AC-486B-BAE7-CF472FDA8A71}" destId="{39BF3809-24DD-459E-B8D0-08204E9744A0}" srcOrd="1" destOrd="0" presId="urn:microsoft.com/office/officeart/2005/8/layout/list1"/>
    <dgm:cxn modelId="{70BECCF7-4D0F-4CBE-BD22-BB41E7B90205}" srcId="{E4C86D72-6B8B-4E02-8D1C-309874C7E8F2}" destId="{2C5D4522-59A8-4A58-B94D-CF7029910A57}" srcOrd="1" destOrd="0" parTransId="{E5D652C0-98E5-4C52-9721-D35C74B394FB}" sibTransId="{3052FF42-DEB9-457E-A7E1-11FF29C7D84A}"/>
    <dgm:cxn modelId="{C40CF80F-0F26-4E78-A202-C6E4092906D1}" type="presOf" srcId="{D3523FD4-B4C9-4991-B119-F1C6DADD7AED}" destId="{264CB801-4177-4709-BC9D-EED9D56469BF}" srcOrd="0" destOrd="0" presId="urn:microsoft.com/office/officeart/2005/8/layout/list1"/>
    <dgm:cxn modelId="{1D65545A-B294-4700-A3CC-CD3B0D63669E}" type="presOf" srcId="{E4C86D72-6B8B-4E02-8D1C-309874C7E8F2}" destId="{7BDC3AA1-6F0C-46CF-B20E-142A51173714}" srcOrd="0" destOrd="0" presId="urn:microsoft.com/office/officeart/2005/8/layout/list1"/>
    <dgm:cxn modelId="{0293AA20-C36A-473C-9B0C-2F626963B132}" type="presOf" srcId="{E4E1A5FB-C825-4DD9-BFDE-69AEBCCB617C}" destId="{F3E4769D-407E-483C-A2A2-9D11BF0DF68F}" srcOrd="0" destOrd="0" presId="urn:microsoft.com/office/officeart/2005/8/layout/list1"/>
    <dgm:cxn modelId="{FE63B6CA-9967-445E-B31E-284F0496DCD0}" type="presParOf" srcId="{7BDC3AA1-6F0C-46CF-B20E-142A51173714}" destId="{EE73821E-477A-4058-8A2E-2D41D200F8F0}" srcOrd="0" destOrd="0" presId="urn:microsoft.com/office/officeart/2005/8/layout/list1"/>
    <dgm:cxn modelId="{54DBE22F-98F6-4A62-82F0-1191A750CCBF}" type="presParOf" srcId="{EE73821E-477A-4058-8A2E-2D41D200F8F0}" destId="{C76B8B2C-6D41-4056-B268-5F0AA257D5B0}" srcOrd="0" destOrd="0" presId="urn:microsoft.com/office/officeart/2005/8/layout/list1"/>
    <dgm:cxn modelId="{472232FA-35F2-4E65-80D2-C6D9BD11D76B}" type="presParOf" srcId="{EE73821E-477A-4058-8A2E-2D41D200F8F0}" destId="{EB09EC73-BE54-45A1-BD03-82EC58372ADF}" srcOrd="1" destOrd="0" presId="urn:microsoft.com/office/officeart/2005/8/layout/list1"/>
    <dgm:cxn modelId="{3C790E2C-D9F6-434D-8655-81DDCDBEC554}" type="presParOf" srcId="{7BDC3AA1-6F0C-46CF-B20E-142A51173714}" destId="{647E32DB-788D-4A7D-B1D8-19415546D526}" srcOrd="1" destOrd="0" presId="urn:microsoft.com/office/officeart/2005/8/layout/list1"/>
    <dgm:cxn modelId="{70BA7EA4-6FD5-4CDB-A51A-2FFE40371EFE}" type="presParOf" srcId="{7BDC3AA1-6F0C-46CF-B20E-142A51173714}" destId="{830561E4-1177-47A4-AF52-2C820D0A87D4}" srcOrd="2" destOrd="0" presId="urn:microsoft.com/office/officeart/2005/8/layout/list1"/>
    <dgm:cxn modelId="{B99B8886-78A7-4527-A794-0E403D3EFAAD}" type="presParOf" srcId="{7BDC3AA1-6F0C-46CF-B20E-142A51173714}" destId="{58B46C66-5F35-4DAF-8B71-A237187EE2BD}" srcOrd="3" destOrd="0" presId="urn:microsoft.com/office/officeart/2005/8/layout/list1"/>
    <dgm:cxn modelId="{4A7FE3FF-C55E-4786-9C8E-7C9EEC0B6C8F}" type="presParOf" srcId="{7BDC3AA1-6F0C-46CF-B20E-142A51173714}" destId="{594DBE95-C1B5-4014-B2AA-AB5B0B19E5E2}" srcOrd="4" destOrd="0" presId="urn:microsoft.com/office/officeart/2005/8/layout/list1"/>
    <dgm:cxn modelId="{286260D8-16C4-4441-B6F4-26B4B14C67FB}" type="presParOf" srcId="{594DBE95-C1B5-4014-B2AA-AB5B0B19E5E2}" destId="{D56FCC2D-4A5E-4D23-8D50-8E631C5F9A74}" srcOrd="0" destOrd="0" presId="urn:microsoft.com/office/officeart/2005/8/layout/list1"/>
    <dgm:cxn modelId="{648D5C77-1D7F-45BE-9E50-80C351AFB2EF}" type="presParOf" srcId="{594DBE95-C1B5-4014-B2AA-AB5B0B19E5E2}" destId="{E75D04E1-BE10-47D2-BD17-0EB137AEC3AF}" srcOrd="1" destOrd="0" presId="urn:microsoft.com/office/officeart/2005/8/layout/list1"/>
    <dgm:cxn modelId="{1335A5F9-D32C-4DCF-BF91-D5175A50C75A}" type="presParOf" srcId="{7BDC3AA1-6F0C-46CF-B20E-142A51173714}" destId="{4E616D77-4FD8-437D-9A6D-519612B99251}" srcOrd="5" destOrd="0" presId="urn:microsoft.com/office/officeart/2005/8/layout/list1"/>
    <dgm:cxn modelId="{95BD22CA-3F87-476A-AFD6-52DD9CAA85E8}" type="presParOf" srcId="{7BDC3AA1-6F0C-46CF-B20E-142A51173714}" destId="{452E444D-FCFF-458C-B191-F1F26190BB89}" srcOrd="6" destOrd="0" presId="urn:microsoft.com/office/officeart/2005/8/layout/list1"/>
    <dgm:cxn modelId="{0F0B4803-5403-43B7-A7CB-92AFB593E9FE}" type="presParOf" srcId="{7BDC3AA1-6F0C-46CF-B20E-142A51173714}" destId="{3F76640D-E4D6-46B7-80C3-48A8FEDA9F8E}" srcOrd="7" destOrd="0" presId="urn:microsoft.com/office/officeart/2005/8/layout/list1"/>
    <dgm:cxn modelId="{B03F182C-DEC3-4F0E-8D0A-41D77270255D}" type="presParOf" srcId="{7BDC3AA1-6F0C-46CF-B20E-142A51173714}" destId="{9DC187CC-DC3E-44F0-B82D-2402A966F20B}" srcOrd="8" destOrd="0" presId="urn:microsoft.com/office/officeart/2005/8/layout/list1"/>
    <dgm:cxn modelId="{F0D78CD7-909F-4E85-B58A-822225A5CA8F}" type="presParOf" srcId="{9DC187CC-DC3E-44F0-B82D-2402A966F20B}" destId="{F3E4769D-407E-483C-A2A2-9D11BF0DF68F}" srcOrd="0" destOrd="0" presId="urn:microsoft.com/office/officeart/2005/8/layout/list1"/>
    <dgm:cxn modelId="{B38F353D-BCDD-43E0-9A7C-330AA92F3096}" type="presParOf" srcId="{9DC187CC-DC3E-44F0-B82D-2402A966F20B}" destId="{13AA7C93-E6A8-474B-8791-897B73B233B7}" srcOrd="1" destOrd="0" presId="urn:microsoft.com/office/officeart/2005/8/layout/list1"/>
    <dgm:cxn modelId="{FEEB2A19-FAB3-4292-BD81-E6723E7CCF7C}" type="presParOf" srcId="{7BDC3AA1-6F0C-46CF-B20E-142A51173714}" destId="{EC1712E2-7F62-494C-AEF9-3609E0E63865}" srcOrd="9" destOrd="0" presId="urn:microsoft.com/office/officeart/2005/8/layout/list1"/>
    <dgm:cxn modelId="{F78AEF3C-94A0-471C-BAC1-C2E33EEE6C1F}" type="presParOf" srcId="{7BDC3AA1-6F0C-46CF-B20E-142A51173714}" destId="{FB1E3BD6-551F-4535-B199-AEE1648FD07D}" srcOrd="10" destOrd="0" presId="urn:microsoft.com/office/officeart/2005/8/layout/list1"/>
    <dgm:cxn modelId="{EE1FE77E-78A5-4E52-819D-9903F8C70B2C}" type="presParOf" srcId="{7BDC3AA1-6F0C-46CF-B20E-142A51173714}" destId="{D7719596-D3F7-4F5C-8D30-BFF641C16CE8}" srcOrd="11" destOrd="0" presId="urn:microsoft.com/office/officeart/2005/8/layout/list1"/>
    <dgm:cxn modelId="{A9B00C84-7316-40F6-9A44-93BD8DAAF482}" type="presParOf" srcId="{7BDC3AA1-6F0C-46CF-B20E-142A51173714}" destId="{A115010D-FE3F-40B3-98DC-E27000883B92}" srcOrd="12" destOrd="0" presId="urn:microsoft.com/office/officeart/2005/8/layout/list1"/>
    <dgm:cxn modelId="{0277A52D-0540-41A5-8A4B-7B0AD188C1B8}" type="presParOf" srcId="{A115010D-FE3F-40B3-98DC-E27000883B92}" destId="{264CB801-4177-4709-BC9D-EED9D56469BF}" srcOrd="0" destOrd="0" presId="urn:microsoft.com/office/officeart/2005/8/layout/list1"/>
    <dgm:cxn modelId="{7BF9B839-B35A-4DF8-900D-46A5D6582190}" type="presParOf" srcId="{A115010D-FE3F-40B3-98DC-E27000883B92}" destId="{6D572394-9D66-48A7-8653-DEC7A4CE3863}" srcOrd="1" destOrd="0" presId="urn:microsoft.com/office/officeart/2005/8/layout/list1"/>
    <dgm:cxn modelId="{FB60C360-5CBF-481B-A1E3-0FD18A9CC986}" type="presParOf" srcId="{7BDC3AA1-6F0C-46CF-B20E-142A51173714}" destId="{2AEC9A52-0331-4C8F-B54B-C52A37A7BA38}" srcOrd="13" destOrd="0" presId="urn:microsoft.com/office/officeart/2005/8/layout/list1"/>
    <dgm:cxn modelId="{93A87AF1-B38D-4BF7-B2C5-3CF6E6A7ACFB}" type="presParOf" srcId="{7BDC3AA1-6F0C-46CF-B20E-142A51173714}" destId="{B889858D-B188-49C7-B494-8925762C9945}" srcOrd="14" destOrd="0" presId="urn:microsoft.com/office/officeart/2005/8/layout/list1"/>
    <dgm:cxn modelId="{DA530359-99FA-4B13-8FA9-73D34B5C3847}" type="presParOf" srcId="{7BDC3AA1-6F0C-46CF-B20E-142A51173714}" destId="{A5D899DD-1C43-4B0C-97B2-6DFC203C19FF}" srcOrd="15" destOrd="0" presId="urn:microsoft.com/office/officeart/2005/8/layout/list1"/>
    <dgm:cxn modelId="{F8FF0CCB-6ECD-456D-90C5-58E0CFD0B677}" type="presParOf" srcId="{7BDC3AA1-6F0C-46CF-B20E-142A51173714}" destId="{EA8BC227-C780-4556-BDE2-1DCB20742AF6}" srcOrd="16" destOrd="0" presId="urn:microsoft.com/office/officeart/2005/8/layout/list1"/>
    <dgm:cxn modelId="{9F3FED81-8D28-458E-95C7-E3BBA4DFB7AC}" type="presParOf" srcId="{EA8BC227-C780-4556-BDE2-1DCB20742AF6}" destId="{F7BB54BF-C78C-421D-B136-F50089749D88}" srcOrd="0" destOrd="0" presId="urn:microsoft.com/office/officeart/2005/8/layout/list1"/>
    <dgm:cxn modelId="{139F2BE7-779C-47AB-B999-EF2BDBB9B5A5}" type="presParOf" srcId="{EA8BC227-C780-4556-BDE2-1DCB20742AF6}" destId="{C2BBE086-096F-490A-988B-58061B6B1970}" srcOrd="1" destOrd="0" presId="urn:microsoft.com/office/officeart/2005/8/layout/list1"/>
    <dgm:cxn modelId="{B7ACD84E-DA95-4C0A-BB7C-05EC0CCC8D44}" type="presParOf" srcId="{7BDC3AA1-6F0C-46CF-B20E-142A51173714}" destId="{52745AEB-5F93-4289-A690-9C50BA9E9F74}" srcOrd="17" destOrd="0" presId="urn:microsoft.com/office/officeart/2005/8/layout/list1"/>
    <dgm:cxn modelId="{C3AC6326-0FB4-4FA7-9FD3-C2788C646A49}" type="presParOf" srcId="{7BDC3AA1-6F0C-46CF-B20E-142A51173714}" destId="{5E6E4CCE-1957-46EB-8BC8-D4E21D3E406B}" srcOrd="18" destOrd="0" presId="urn:microsoft.com/office/officeart/2005/8/layout/list1"/>
    <dgm:cxn modelId="{FB70F272-A3FA-42F0-B920-E0AE78868335}" type="presParOf" srcId="{7BDC3AA1-6F0C-46CF-B20E-142A51173714}" destId="{C908DB87-2539-43B8-9F5F-5C1FE6D83674}" srcOrd="19" destOrd="0" presId="urn:microsoft.com/office/officeart/2005/8/layout/list1"/>
    <dgm:cxn modelId="{5F3EA807-2AD7-4A4A-8711-8E9D0D1E6FEF}" type="presParOf" srcId="{7BDC3AA1-6F0C-46CF-B20E-142A51173714}" destId="{38FA5B73-3C7E-4B2F-BF5F-623C75151DB6}" srcOrd="20" destOrd="0" presId="urn:microsoft.com/office/officeart/2005/8/layout/list1"/>
    <dgm:cxn modelId="{B5AC0E57-FA66-4968-8C24-3E31538AD77B}" type="presParOf" srcId="{38FA5B73-3C7E-4B2F-BF5F-623C75151DB6}" destId="{D2990C95-BC81-4F33-80CA-83E2F0CB3D64}" srcOrd="0" destOrd="0" presId="urn:microsoft.com/office/officeart/2005/8/layout/list1"/>
    <dgm:cxn modelId="{AE93D074-5D5F-454B-A467-14FACE056F20}" type="presParOf" srcId="{38FA5B73-3C7E-4B2F-BF5F-623C75151DB6}" destId="{39BF3809-24DD-459E-B8D0-08204E9744A0}" srcOrd="1" destOrd="0" presId="urn:microsoft.com/office/officeart/2005/8/layout/list1"/>
    <dgm:cxn modelId="{EFD1C193-0A09-4D58-BCB9-38CFF798A195}" type="presParOf" srcId="{7BDC3AA1-6F0C-46CF-B20E-142A51173714}" destId="{25460AC8-4406-43F6-A4B4-94614C3C3466}" srcOrd="21" destOrd="0" presId="urn:microsoft.com/office/officeart/2005/8/layout/list1"/>
    <dgm:cxn modelId="{3900458D-46DB-4BCC-91E1-34AB60E33820}" type="presParOf" srcId="{7BDC3AA1-6F0C-46CF-B20E-142A51173714}" destId="{EF911B0B-812D-4424-9D68-CFC929C8D7C0}" srcOrd="22" destOrd="0" presId="urn:microsoft.com/office/officeart/2005/8/layout/list1"/>
    <dgm:cxn modelId="{637408B6-7926-4F89-91BE-EB6E679908FD}" type="presParOf" srcId="{7BDC3AA1-6F0C-46CF-B20E-142A51173714}" destId="{8717135E-44B0-4DFF-A2F8-30F7D84870B5}" srcOrd="23" destOrd="0" presId="urn:microsoft.com/office/officeart/2005/8/layout/list1"/>
    <dgm:cxn modelId="{9C835BDF-A693-4AA2-9C91-39356CC67BD7}" type="presParOf" srcId="{7BDC3AA1-6F0C-46CF-B20E-142A51173714}" destId="{7D152657-739D-4BB4-8EF4-57DB737D7B83}" srcOrd="24" destOrd="0" presId="urn:microsoft.com/office/officeart/2005/8/layout/list1"/>
    <dgm:cxn modelId="{02246BC7-CE2D-428F-ABC8-B2E350D64D5A}" type="presParOf" srcId="{7D152657-739D-4BB4-8EF4-57DB737D7B83}" destId="{3AC5B50F-E6F9-484F-8FE4-26D1C141AB73}" srcOrd="0" destOrd="0" presId="urn:microsoft.com/office/officeart/2005/8/layout/list1"/>
    <dgm:cxn modelId="{2526A1AF-D945-4F25-84F2-5C29D3332C4F}" type="presParOf" srcId="{7D152657-739D-4BB4-8EF4-57DB737D7B83}" destId="{FA2B8DCE-C107-44D2-89F4-8B55649D5632}" srcOrd="1" destOrd="0" presId="urn:microsoft.com/office/officeart/2005/8/layout/list1"/>
    <dgm:cxn modelId="{969AF2AD-DEED-41FA-8D64-DB20BB558119}" type="presParOf" srcId="{7BDC3AA1-6F0C-46CF-B20E-142A51173714}" destId="{B62D6780-FD81-4703-96AF-EC233A8A0B00}" srcOrd="25" destOrd="0" presId="urn:microsoft.com/office/officeart/2005/8/layout/list1"/>
    <dgm:cxn modelId="{E7A3FFB1-E54A-4E8B-823F-FCECDAA17EDF}" type="presParOf" srcId="{7BDC3AA1-6F0C-46CF-B20E-142A51173714}" destId="{C2CAA7EB-08C3-4B0A-ADFA-D40CC77C8973}" srcOrd="26" destOrd="0" presId="urn:microsoft.com/office/officeart/2005/8/layout/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9E258E-9AB5-4057-8617-5A619015A04F}" type="doc">
      <dgm:prSet loTypeId="urn:microsoft.com/office/officeart/2005/8/layout/cycle8" loCatId="cycle" qsTypeId="urn:microsoft.com/office/officeart/2005/8/quickstyle/simple1" qsCatId="simple" csTypeId="urn:microsoft.com/office/officeart/2005/8/colors/colorful5" csCatId="colorful" phldr="1"/>
      <dgm:spPr/>
    </dgm:pt>
    <dgm:pt modelId="{E507E1DF-81F6-455B-961B-38D69FA9E227}">
      <dgm:prSet phldrT="[Текст]" custT="1"/>
      <dgm:spPr/>
      <dgm:t>
        <a:bodyPr/>
        <a:lstStyle/>
        <a:p>
          <a:r>
            <a:rPr lang="ru-RU" sz="3600" b="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Деятельност</a:t>
          </a:r>
          <a:endParaRPr lang="ru-RU" sz="3600" b="0" cap="none" spc="0" dirty="0" smtClean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  <a:p>
          <a:r>
            <a:rPr lang="ru-RU" sz="3600" b="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но-коммуника</a:t>
          </a:r>
          <a:endParaRPr lang="ru-RU" sz="3600" b="0" cap="none" spc="0" dirty="0" smtClean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  <a:p>
          <a:r>
            <a:rPr lang="ru-RU" sz="3600" b="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тивная</a:t>
          </a:r>
          <a:endParaRPr lang="ru-RU" sz="3600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14B9D363-7F71-411E-93A5-0D5BD53EB02E}" type="parTrans" cxnId="{F50139CF-FC30-4930-BAAB-76C54F7A0CFD}">
      <dgm:prSet/>
      <dgm:spPr/>
      <dgm:t>
        <a:bodyPr/>
        <a:lstStyle/>
        <a:p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1CD9F67C-DC6B-4D1D-B666-5079E485D594}" type="sibTrans" cxnId="{F50139CF-FC30-4930-BAAB-76C54F7A0CFD}">
      <dgm:prSet/>
      <dgm:spPr/>
      <dgm:t>
        <a:bodyPr/>
        <a:lstStyle/>
        <a:p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69001D84-B0CD-45BC-979E-B3775ADFAF0E}">
      <dgm:prSet phldrT="[Текст]" custT="1"/>
      <dgm:spPr/>
      <dgm:t>
        <a:bodyPr/>
        <a:lstStyle/>
        <a:p>
          <a:r>
            <a:rPr lang="ru-RU" sz="3600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Личностно-ориентированная</a:t>
          </a:r>
          <a:endParaRPr lang="ru-RU" sz="3600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73AAE3E7-19B3-4E2C-953A-E18A2CC7158D}" type="parTrans" cxnId="{B15B6BBA-B361-4619-ACE2-CF6962B6A64B}">
      <dgm:prSet/>
      <dgm:spPr/>
      <dgm:t>
        <a:bodyPr/>
        <a:lstStyle/>
        <a:p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06BC5BA4-EE48-4B56-9209-87F649F1114E}" type="sibTrans" cxnId="{B15B6BBA-B361-4619-ACE2-CF6962B6A64B}">
      <dgm:prSet/>
      <dgm:spPr/>
      <dgm:t>
        <a:bodyPr/>
        <a:lstStyle/>
        <a:p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73C43374-94B1-4125-AEF5-940D1AA148BC}">
      <dgm:prSet phldrT="[Текст]" custT="1"/>
      <dgm:spPr/>
      <dgm:t>
        <a:bodyPr/>
        <a:lstStyle/>
        <a:p>
          <a:r>
            <a:rPr lang="ru-RU" sz="3600" b="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Предметно-информацион</a:t>
          </a:r>
          <a:endParaRPr lang="ru-RU" sz="3600" b="0" cap="none" spc="0" dirty="0" smtClean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  <a:p>
          <a:r>
            <a:rPr lang="ru-RU" sz="3600" b="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ная</a:t>
          </a:r>
          <a:endParaRPr lang="ru-RU" sz="3600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E068F47D-A1F3-4D07-A3C5-DCADA596279A}" type="parTrans" cxnId="{0135DF9A-4A08-415C-AC6B-60DDB85E8CBF}">
      <dgm:prSet/>
      <dgm:spPr/>
      <dgm:t>
        <a:bodyPr/>
        <a:lstStyle/>
        <a:p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DFC67A2E-D9D0-4413-A545-0E1EB1B9476F}" type="sibTrans" cxnId="{0135DF9A-4A08-415C-AC6B-60DDB85E8CBF}">
      <dgm:prSet/>
      <dgm:spPr/>
      <dgm:t>
        <a:bodyPr/>
        <a:lstStyle/>
        <a:p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A441B821-1B1C-4B98-B4D1-4E8B62E1D1B6}" type="pres">
      <dgm:prSet presAssocID="{DD9E258E-9AB5-4057-8617-5A619015A04F}" presName="compositeShape" presStyleCnt="0">
        <dgm:presLayoutVars>
          <dgm:chMax val="7"/>
          <dgm:dir/>
          <dgm:resizeHandles val="exact"/>
        </dgm:presLayoutVars>
      </dgm:prSet>
      <dgm:spPr/>
    </dgm:pt>
    <dgm:pt modelId="{B81F1A7B-1504-4CEE-8615-E5C281077748}" type="pres">
      <dgm:prSet presAssocID="{DD9E258E-9AB5-4057-8617-5A619015A04F}" presName="wedge1" presStyleLbl="node1" presStyleIdx="0" presStyleCnt="3" custScaleX="199388" custScaleY="140678" custLinFactNeighborX="-101" custLinFactNeighborY="-685"/>
      <dgm:spPr/>
      <dgm:t>
        <a:bodyPr/>
        <a:lstStyle/>
        <a:p>
          <a:endParaRPr lang="ru-RU"/>
        </a:p>
      </dgm:t>
    </dgm:pt>
    <dgm:pt modelId="{01013CA4-E602-45C6-B235-AC333EEF3C88}" type="pres">
      <dgm:prSet presAssocID="{DD9E258E-9AB5-4057-8617-5A619015A04F}" presName="dummy1a" presStyleCnt="0"/>
      <dgm:spPr/>
    </dgm:pt>
    <dgm:pt modelId="{FCCE47E8-9E15-4886-9771-7149DDECF851}" type="pres">
      <dgm:prSet presAssocID="{DD9E258E-9AB5-4057-8617-5A619015A04F}" presName="dummy1b" presStyleCnt="0"/>
      <dgm:spPr/>
    </dgm:pt>
    <dgm:pt modelId="{39F8EF5D-9263-4E2C-9E3B-6F9E895DD2E6}" type="pres">
      <dgm:prSet presAssocID="{DD9E258E-9AB5-4057-8617-5A619015A04F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C5E7C9-C751-476B-AAD1-3CBCB28607F3}" type="pres">
      <dgm:prSet presAssocID="{DD9E258E-9AB5-4057-8617-5A619015A04F}" presName="wedge2" presStyleLbl="node1" presStyleIdx="1" presStyleCnt="3" custScaleX="191052" custScaleY="137795" custLinFactNeighborX="586" custLinFactNeighborY="207"/>
      <dgm:spPr/>
      <dgm:t>
        <a:bodyPr/>
        <a:lstStyle/>
        <a:p>
          <a:endParaRPr lang="ru-RU"/>
        </a:p>
      </dgm:t>
    </dgm:pt>
    <dgm:pt modelId="{7E096FA3-A689-4FE4-B98D-CF485C690F4E}" type="pres">
      <dgm:prSet presAssocID="{DD9E258E-9AB5-4057-8617-5A619015A04F}" presName="dummy2a" presStyleCnt="0"/>
      <dgm:spPr/>
    </dgm:pt>
    <dgm:pt modelId="{B202F365-59F3-4AAB-BC32-FDA5D50BB36A}" type="pres">
      <dgm:prSet presAssocID="{DD9E258E-9AB5-4057-8617-5A619015A04F}" presName="dummy2b" presStyleCnt="0"/>
      <dgm:spPr/>
    </dgm:pt>
    <dgm:pt modelId="{4CAE3309-4B42-4192-8CAD-AB5BAAF058D3}" type="pres">
      <dgm:prSet presAssocID="{DD9E258E-9AB5-4057-8617-5A619015A04F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AC1DC3-4F44-442B-BF01-BC0C1FDB3EFB}" type="pres">
      <dgm:prSet presAssocID="{DD9E258E-9AB5-4057-8617-5A619015A04F}" presName="wedge3" presStyleLbl="node1" presStyleIdx="2" presStyleCnt="3" custScaleX="203048" custScaleY="140865"/>
      <dgm:spPr/>
      <dgm:t>
        <a:bodyPr/>
        <a:lstStyle/>
        <a:p>
          <a:endParaRPr lang="ru-RU"/>
        </a:p>
      </dgm:t>
    </dgm:pt>
    <dgm:pt modelId="{3A70AC02-D250-46BB-9B36-B030498C1C1D}" type="pres">
      <dgm:prSet presAssocID="{DD9E258E-9AB5-4057-8617-5A619015A04F}" presName="dummy3a" presStyleCnt="0"/>
      <dgm:spPr/>
    </dgm:pt>
    <dgm:pt modelId="{95E0B70B-3324-48DC-8E5C-93C7629FDE73}" type="pres">
      <dgm:prSet presAssocID="{DD9E258E-9AB5-4057-8617-5A619015A04F}" presName="dummy3b" presStyleCnt="0"/>
      <dgm:spPr/>
    </dgm:pt>
    <dgm:pt modelId="{9F2E30CC-BA51-4669-8185-947C8532746E}" type="pres">
      <dgm:prSet presAssocID="{DD9E258E-9AB5-4057-8617-5A619015A04F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DE5465-4F61-4353-905B-2E9D17A0BE13}" type="pres">
      <dgm:prSet presAssocID="{1CD9F67C-DC6B-4D1D-B666-5079E485D594}" presName="arrowWedge1" presStyleLbl="fgSibTrans2D1" presStyleIdx="0" presStyleCnt="3" custScaleX="7011" custLinFactNeighborX="-3726" custLinFactNeighborY="-7249"/>
      <dgm:spPr/>
    </dgm:pt>
    <dgm:pt modelId="{B1005B9A-0E1D-425A-934B-46F24ED4D0D7}" type="pres">
      <dgm:prSet presAssocID="{06BC5BA4-EE48-4B56-9209-87F649F1114E}" presName="arrowWedge2" presStyleLbl="fgSibTrans2D1" presStyleIdx="1" presStyleCnt="3" custScaleY="2899" custLinFactNeighborX="-687" custLinFactNeighborY="1250"/>
      <dgm:spPr/>
    </dgm:pt>
    <dgm:pt modelId="{2A8EC744-302F-4CBA-B9C0-98E2704CCD92}" type="pres">
      <dgm:prSet presAssocID="{DFC67A2E-D9D0-4413-A545-0E1EB1B9476F}" presName="arrowWedge3" presStyleLbl="fgSibTrans2D1" presStyleIdx="2" presStyleCnt="3" custScaleY="2496"/>
      <dgm:spPr/>
    </dgm:pt>
  </dgm:ptLst>
  <dgm:cxnLst>
    <dgm:cxn modelId="{C92A7114-2DA8-46EB-9088-5EE53C17FC16}" type="presOf" srcId="{73C43374-94B1-4125-AEF5-940D1AA148BC}" destId="{9F2E30CC-BA51-4669-8185-947C8532746E}" srcOrd="1" destOrd="0" presId="urn:microsoft.com/office/officeart/2005/8/layout/cycle8"/>
    <dgm:cxn modelId="{2BC3DFAD-C0E6-4B39-92FE-F7014B77CB11}" type="presOf" srcId="{E507E1DF-81F6-455B-961B-38D69FA9E227}" destId="{39F8EF5D-9263-4E2C-9E3B-6F9E895DD2E6}" srcOrd="1" destOrd="0" presId="urn:microsoft.com/office/officeart/2005/8/layout/cycle8"/>
    <dgm:cxn modelId="{B15B6BBA-B361-4619-ACE2-CF6962B6A64B}" srcId="{DD9E258E-9AB5-4057-8617-5A619015A04F}" destId="{69001D84-B0CD-45BC-979E-B3775ADFAF0E}" srcOrd="1" destOrd="0" parTransId="{73AAE3E7-19B3-4E2C-953A-E18A2CC7158D}" sibTransId="{06BC5BA4-EE48-4B56-9209-87F649F1114E}"/>
    <dgm:cxn modelId="{F50139CF-FC30-4930-BAAB-76C54F7A0CFD}" srcId="{DD9E258E-9AB5-4057-8617-5A619015A04F}" destId="{E507E1DF-81F6-455B-961B-38D69FA9E227}" srcOrd="0" destOrd="0" parTransId="{14B9D363-7F71-411E-93A5-0D5BD53EB02E}" sibTransId="{1CD9F67C-DC6B-4D1D-B666-5079E485D594}"/>
    <dgm:cxn modelId="{BE58735B-C2E0-4B67-B012-31A4A7E757D3}" type="presOf" srcId="{73C43374-94B1-4125-AEF5-940D1AA148BC}" destId="{78AC1DC3-4F44-442B-BF01-BC0C1FDB3EFB}" srcOrd="0" destOrd="0" presId="urn:microsoft.com/office/officeart/2005/8/layout/cycle8"/>
    <dgm:cxn modelId="{5744D83B-2235-4322-BB4B-3736F5AAFB68}" type="presOf" srcId="{69001D84-B0CD-45BC-979E-B3775ADFAF0E}" destId="{4CAE3309-4B42-4192-8CAD-AB5BAAF058D3}" srcOrd="1" destOrd="0" presId="urn:microsoft.com/office/officeart/2005/8/layout/cycle8"/>
    <dgm:cxn modelId="{E7801F1C-A193-4478-A5AC-D03C4EFFA772}" type="presOf" srcId="{DD9E258E-9AB5-4057-8617-5A619015A04F}" destId="{A441B821-1B1C-4B98-B4D1-4E8B62E1D1B6}" srcOrd="0" destOrd="0" presId="urn:microsoft.com/office/officeart/2005/8/layout/cycle8"/>
    <dgm:cxn modelId="{3D2D0540-4E4D-48DE-841C-CE0D29DC2122}" type="presOf" srcId="{69001D84-B0CD-45BC-979E-B3775ADFAF0E}" destId="{F9C5E7C9-C751-476B-AAD1-3CBCB28607F3}" srcOrd="0" destOrd="0" presId="urn:microsoft.com/office/officeart/2005/8/layout/cycle8"/>
    <dgm:cxn modelId="{0135DF9A-4A08-415C-AC6B-60DDB85E8CBF}" srcId="{DD9E258E-9AB5-4057-8617-5A619015A04F}" destId="{73C43374-94B1-4125-AEF5-940D1AA148BC}" srcOrd="2" destOrd="0" parTransId="{E068F47D-A1F3-4D07-A3C5-DCADA596279A}" sibTransId="{DFC67A2E-D9D0-4413-A545-0E1EB1B9476F}"/>
    <dgm:cxn modelId="{B961C72B-B159-4833-9960-4D07E374422A}" type="presOf" srcId="{E507E1DF-81F6-455B-961B-38D69FA9E227}" destId="{B81F1A7B-1504-4CEE-8615-E5C281077748}" srcOrd="0" destOrd="0" presId="urn:microsoft.com/office/officeart/2005/8/layout/cycle8"/>
    <dgm:cxn modelId="{FDCF075D-FF06-4832-89BD-8EC386599039}" type="presParOf" srcId="{A441B821-1B1C-4B98-B4D1-4E8B62E1D1B6}" destId="{B81F1A7B-1504-4CEE-8615-E5C281077748}" srcOrd="0" destOrd="0" presId="urn:microsoft.com/office/officeart/2005/8/layout/cycle8"/>
    <dgm:cxn modelId="{5C883813-5265-49A2-909A-17AD107AD079}" type="presParOf" srcId="{A441B821-1B1C-4B98-B4D1-4E8B62E1D1B6}" destId="{01013CA4-E602-45C6-B235-AC333EEF3C88}" srcOrd="1" destOrd="0" presId="urn:microsoft.com/office/officeart/2005/8/layout/cycle8"/>
    <dgm:cxn modelId="{8BF25938-918C-45FA-A1A9-6A29A4E567F7}" type="presParOf" srcId="{A441B821-1B1C-4B98-B4D1-4E8B62E1D1B6}" destId="{FCCE47E8-9E15-4886-9771-7149DDECF851}" srcOrd="2" destOrd="0" presId="urn:microsoft.com/office/officeart/2005/8/layout/cycle8"/>
    <dgm:cxn modelId="{FE408384-BC83-405A-90B9-B608BCADC72A}" type="presParOf" srcId="{A441B821-1B1C-4B98-B4D1-4E8B62E1D1B6}" destId="{39F8EF5D-9263-4E2C-9E3B-6F9E895DD2E6}" srcOrd="3" destOrd="0" presId="urn:microsoft.com/office/officeart/2005/8/layout/cycle8"/>
    <dgm:cxn modelId="{9095361C-90C6-4AB9-8090-04A018D1A0C0}" type="presParOf" srcId="{A441B821-1B1C-4B98-B4D1-4E8B62E1D1B6}" destId="{F9C5E7C9-C751-476B-AAD1-3CBCB28607F3}" srcOrd="4" destOrd="0" presId="urn:microsoft.com/office/officeart/2005/8/layout/cycle8"/>
    <dgm:cxn modelId="{58CD2CB6-FCB9-424E-82DD-306CAC0F0F13}" type="presParOf" srcId="{A441B821-1B1C-4B98-B4D1-4E8B62E1D1B6}" destId="{7E096FA3-A689-4FE4-B98D-CF485C690F4E}" srcOrd="5" destOrd="0" presId="urn:microsoft.com/office/officeart/2005/8/layout/cycle8"/>
    <dgm:cxn modelId="{8BD94D07-9A80-4C53-B4E0-CD26A31D424C}" type="presParOf" srcId="{A441B821-1B1C-4B98-B4D1-4E8B62E1D1B6}" destId="{B202F365-59F3-4AAB-BC32-FDA5D50BB36A}" srcOrd="6" destOrd="0" presId="urn:microsoft.com/office/officeart/2005/8/layout/cycle8"/>
    <dgm:cxn modelId="{04C00EB6-43DD-478C-9590-C3F5E6B6C9D2}" type="presParOf" srcId="{A441B821-1B1C-4B98-B4D1-4E8B62E1D1B6}" destId="{4CAE3309-4B42-4192-8CAD-AB5BAAF058D3}" srcOrd="7" destOrd="0" presId="urn:microsoft.com/office/officeart/2005/8/layout/cycle8"/>
    <dgm:cxn modelId="{97353B85-B970-4696-B934-7036C0A2A2EE}" type="presParOf" srcId="{A441B821-1B1C-4B98-B4D1-4E8B62E1D1B6}" destId="{78AC1DC3-4F44-442B-BF01-BC0C1FDB3EFB}" srcOrd="8" destOrd="0" presId="urn:microsoft.com/office/officeart/2005/8/layout/cycle8"/>
    <dgm:cxn modelId="{E416C61D-3A5E-4877-A840-2E44426FFF44}" type="presParOf" srcId="{A441B821-1B1C-4B98-B4D1-4E8B62E1D1B6}" destId="{3A70AC02-D250-46BB-9B36-B030498C1C1D}" srcOrd="9" destOrd="0" presId="urn:microsoft.com/office/officeart/2005/8/layout/cycle8"/>
    <dgm:cxn modelId="{3174647E-B75A-492F-804B-04350852DC5F}" type="presParOf" srcId="{A441B821-1B1C-4B98-B4D1-4E8B62E1D1B6}" destId="{95E0B70B-3324-48DC-8E5C-93C7629FDE73}" srcOrd="10" destOrd="0" presId="urn:microsoft.com/office/officeart/2005/8/layout/cycle8"/>
    <dgm:cxn modelId="{FD344595-E4E4-4528-ACAC-30256F0512F2}" type="presParOf" srcId="{A441B821-1B1C-4B98-B4D1-4E8B62E1D1B6}" destId="{9F2E30CC-BA51-4669-8185-947C8532746E}" srcOrd="11" destOrd="0" presId="urn:microsoft.com/office/officeart/2005/8/layout/cycle8"/>
    <dgm:cxn modelId="{EDF938DE-DAB6-43C8-BFE5-AA457C94D7A3}" type="presParOf" srcId="{A441B821-1B1C-4B98-B4D1-4E8B62E1D1B6}" destId="{54DE5465-4F61-4353-905B-2E9D17A0BE13}" srcOrd="12" destOrd="0" presId="urn:microsoft.com/office/officeart/2005/8/layout/cycle8"/>
    <dgm:cxn modelId="{0B6F66BB-4759-4D6D-9F79-E682E5B39F0B}" type="presParOf" srcId="{A441B821-1B1C-4B98-B4D1-4E8B62E1D1B6}" destId="{B1005B9A-0E1D-425A-934B-46F24ED4D0D7}" srcOrd="13" destOrd="0" presId="urn:microsoft.com/office/officeart/2005/8/layout/cycle8"/>
    <dgm:cxn modelId="{E900F6B3-90B2-4EC4-A9BD-5A58070EA0B0}" type="presParOf" srcId="{A441B821-1B1C-4B98-B4D1-4E8B62E1D1B6}" destId="{2A8EC744-302F-4CBA-B9C0-98E2704CCD92}" srcOrd="14" destOrd="0" presId="urn:microsoft.com/office/officeart/2005/8/layout/cycle8"/>
  </dgm:cxnLst>
  <dgm:bg>
    <a:solidFill>
      <a:schemeClr val="tx1">
        <a:lumMod val="95000"/>
        <a:lumOff val="5000"/>
      </a:schemeClr>
    </a:solidFill>
  </dgm:bg>
  <dgm:whole>
    <a:ln>
      <a:solidFill>
        <a:schemeClr val="bg1"/>
      </a:solidFill>
    </a:ln>
  </dgm:whole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797693-8186-4328-948F-2D2873CF07D3}" type="doc">
      <dgm:prSet loTypeId="urn:microsoft.com/office/officeart/2005/8/layout/radial5" loCatId="cycle" qsTypeId="urn:microsoft.com/office/officeart/2005/8/quickstyle/3d7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4C48AF6-4E46-41A8-A00E-CB8834D86F1D}">
      <dgm:prSet phldrT="[Текст]"/>
      <dgm:spPr/>
      <dgm:t>
        <a:bodyPr/>
        <a:lstStyle/>
        <a:p>
          <a:r>
            <a:rPr lang="ru-RU" dirty="0" smtClean="0"/>
            <a:t>Методы и технологии</a:t>
          </a:r>
          <a:endParaRPr lang="ru-RU" dirty="0"/>
        </a:p>
      </dgm:t>
    </dgm:pt>
    <dgm:pt modelId="{0ADFAE73-EFFC-42B3-ADFC-551AACF1169F}" type="parTrans" cxnId="{B1462882-5075-47BE-BFCB-C6349AB9BF40}">
      <dgm:prSet/>
      <dgm:spPr/>
      <dgm:t>
        <a:bodyPr/>
        <a:lstStyle/>
        <a:p>
          <a:endParaRPr lang="ru-RU"/>
        </a:p>
      </dgm:t>
    </dgm:pt>
    <dgm:pt modelId="{E1916F0E-02ED-4F41-B929-84208D53B7F2}" type="sibTrans" cxnId="{B1462882-5075-47BE-BFCB-C6349AB9BF40}">
      <dgm:prSet/>
      <dgm:spPr/>
      <dgm:t>
        <a:bodyPr/>
        <a:lstStyle/>
        <a:p>
          <a:endParaRPr lang="ru-RU"/>
        </a:p>
      </dgm:t>
    </dgm:pt>
    <dgm:pt modelId="{3DB59667-3D38-4275-8523-1AD0D46E6C7E}">
      <dgm:prSet phldrT="[Текст]" custT="1"/>
      <dgm:spPr/>
      <dgm:t>
        <a:bodyPr/>
        <a:lstStyle/>
        <a:p>
          <a:r>
            <a:rPr lang="ru-RU" sz="2800" dirty="0" smtClean="0"/>
            <a:t>Метод модели</a:t>
          </a:r>
        </a:p>
        <a:p>
          <a:r>
            <a:rPr lang="ru-RU" sz="2800" dirty="0" err="1" smtClean="0"/>
            <a:t>рования</a:t>
          </a:r>
          <a:endParaRPr lang="ru-RU" sz="2800" dirty="0"/>
        </a:p>
      </dgm:t>
    </dgm:pt>
    <dgm:pt modelId="{176D8DCD-038C-47A1-A7B6-4634194CB60A}" type="parTrans" cxnId="{E28CAB5C-3676-472C-9BAF-87818AEC17C7}">
      <dgm:prSet/>
      <dgm:spPr/>
      <dgm:t>
        <a:bodyPr/>
        <a:lstStyle/>
        <a:p>
          <a:endParaRPr lang="ru-RU"/>
        </a:p>
      </dgm:t>
    </dgm:pt>
    <dgm:pt modelId="{8FA56E81-8E67-41E4-B7CF-E6EDDDF3AEBD}" type="sibTrans" cxnId="{E28CAB5C-3676-472C-9BAF-87818AEC17C7}">
      <dgm:prSet/>
      <dgm:spPr/>
      <dgm:t>
        <a:bodyPr/>
        <a:lstStyle/>
        <a:p>
          <a:endParaRPr lang="ru-RU"/>
        </a:p>
      </dgm:t>
    </dgm:pt>
    <dgm:pt modelId="{166A6E59-E089-49FA-A075-7EC72A395EC0}">
      <dgm:prSet phldrT="[Текст]" custT="1"/>
      <dgm:spPr/>
      <dgm:t>
        <a:bodyPr/>
        <a:lstStyle/>
        <a:p>
          <a:r>
            <a:rPr lang="ru-RU" sz="2800" dirty="0" err="1" smtClean="0"/>
            <a:t>Группо</a:t>
          </a:r>
          <a:endParaRPr lang="ru-RU" sz="2800" dirty="0" smtClean="0"/>
        </a:p>
        <a:p>
          <a:r>
            <a:rPr lang="ru-RU" sz="2800" dirty="0" err="1" smtClean="0"/>
            <a:t>вая</a:t>
          </a:r>
          <a:r>
            <a:rPr lang="ru-RU" sz="2800" dirty="0" smtClean="0"/>
            <a:t> деятель</a:t>
          </a:r>
        </a:p>
        <a:p>
          <a:r>
            <a:rPr lang="ru-RU" sz="2800" dirty="0" err="1" smtClean="0"/>
            <a:t>ность</a:t>
          </a:r>
          <a:endParaRPr lang="ru-RU" sz="2800" dirty="0"/>
        </a:p>
      </dgm:t>
    </dgm:pt>
    <dgm:pt modelId="{98FB73F3-89B7-4192-AFC3-6DFDB4A95784}" type="parTrans" cxnId="{4B7E4AE9-5ECF-438C-BF6D-6304EBC6358D}">
      <dgm:prSet/>
      <dgm:spPr/>
      <dgm:t>
        <a:bodyPr/>
        <a:lstStyle/>
        <a:p>
          <a:endParaRPr lang="ru-RU"/>
        </a:p>
      </dgm:t>
    </dgm:pt>
    <dgm:pt modelId="{53F218E0-054E-4A39-864A-C1137B15B9FB}" type="sibTrans" cxnId="{4B7E4AE9-5ECF-438C-BF6D-6304EBC6358D}">
      <dgm:prSet/>
      <dgm:spPr/>
      <dgm:t>
        <a:bodyPr/>
        <a:lstStyle/>
        <a:p>
          <a:endParaRPr lang="ru-RU"/>
        </a:p>
      </dgm:t>
    </dgm:pt>
    <dgm:pt modelId="{3CC84C10-5690-4B7A-9D77-6D0236138E15}">
      <dgm:prSet phldrT="[Текст]" custT="1"/>
      <dgm:spPr/>
      <dgm:t>
        <a:bodyPr/>
        <a:lstStyle/>
        <a:p>
          <a:pPr>
            <a:lnSpc>
              <a:spcPct val="90000"/>
            </a:lnSpc>
          </a:pPr>
          <a:r>
            <a:rPr lang="ru-RU" sz="2800" dirty="0" smtClean="0"/>
            <a:t>Интерактивные </a:t>
          </a:r>
          <a:r>
            <a:rPr lang="ru-RU" sz="2800" dirty="0" err="1" smtClean="0"/>
            <a:t>техноло</a:t>
          </a:r>
          <a:endParaRPr lang="ru-RU" sz="2800" dirty="0" smtClean="0"/>
        </a:p>
        <a:p>
          <a:pPr>
            <a:lnSpc>
              <a:spcPct val="90000"/>
            </a:lnSpc>
          </a:pPr>
          <a:r>
            <a:rPr lang="ru-RU" sz="2800" dirty="0" err="1" smtClean="0"/>
            <a:t>гии</a:t>
          </a:r>
          <a:endParaRPr lang="ru-RU" sz="2800" dirty="0"/>
        </a:p>
      </dgm:t>
    </dgm:pt>
    <dgm:pt modelId="{670FF299-BBDC-486C-B984-E224875E0DFE}" type="parTrans" cxnId="{03F76977-697C-4FBB-905C-9E4E49A7354C}">
      <dgm:prSet/>
      <dgm:spPr/>
      <dgm:t>
        <a:bodyPr/>
        <a:lstStyle/>
        <a:p>
          <a:endParaRPr lang="ru-RU"/>
        </a:p>
      </dgm:t>
    </dgm:pt>
    <dgm:pt modelId="{6BA57B4B-8115-45C4-89C4-1BAB419B8BA7}" type="sibTrans" cxnId="{03F76977-697C-4FBB-905C-9E4E49A7354C}">
      <dgm:prSet/>
      <dgm:spPr/>
      <dgm:t>
        <a:bodyPr/>
        <a:lstStyle/>
        <a:p>
          <a:endParaRPr lang="ru-RU"/>
        </a:p>
      </dgm:t>
    </dgm:pt>
    <dgm:pt modelId="{14CE6DE8-4D88-41F1-A776-C92EB0694171}" type="pres">
      <dgm:prSet presAssocID="{84797693-8186-4328-948F-2D2873CF07D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1F70C5-029A-460E-B80C-BEFC56733BB4}" type="pres">
      <dgm:prSet presAssocID="{E4C48AF6-4E46-41A8-A00E-CB8834D86F1D}" presName="centerShape" presStyleLbl="node0" presStyleIdx="0" presStyleCnt="1" custScaleX="227365" custScaleY="149308"/>
      <dgm:spPr/>
      <dgm:t>
        <a:bodyPr/>
        <a:lstStyle/>
        <a:p>
          <a:endParaRPr lang="ru-RU"/>
        </a:p>
      </dgm:t>
    </dgm:pt>
    <dgm:pt modelId="{97A64453-DD53-4D73-932B-3ED0F3C2D05E}" type="pres">
      <dgm:prSet presAssocID="{176D8DCD-038C-47A1-A7B6-4634194CB60A}" presName="parTrans" presStyleLbl="sibTrans2D1" presStyleIdx="0" presStyleCnt="3"/>
      <dgm:spPr/>
      <dgm:t>
        <a:bodyPr/>
        <a:lstStyle/>
        <a:p>
          <a:endParaRPr lang="ru-RU"/>
        </a:p>
      </dgm:t>
    </dgm:pt>
    <dgm:pt modelId="{701D6A9D-017C-4DA9-86B7-18E7C6D4880D}" type="pres">
      <dgm:prSet presAssocID="{176D8DCD-038C-47A1-A7B6-4634194CB60A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6237B61F-E61E-407E-9811-8DE251ABAB9C}" type="pres">
      <dgm:prSet presAssocID="{3DB59667-3D38-4275-8523-1AD0D46E6C7E}" presName="node" presStyleLbl="node1" presStyleIdx="0" presStyleCnt="3" custRadScaleRad="85255" custRadScaleInc="168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93FEC4-8AD6-4F01-8646-C38822B994DF}" type="pres">
      <dgm:prSet presAssocID="{98FB73F3-89B7-4192-AFC3-6DFDB4A95784}" presName="parTrans" presStyleLbl="sibTrans2D1" presStyleIdx="1" presStyleCnt="3"/>
      <dgm:spPr/>
      <dgm:t>
        <a:bodyPr/>
        <a:lstStyle/>
        <a:p>
          <a:endParaRPr lang="ru-RU"/>
        </a:p>
      </dgm:t>
    </dgm:pt>
    <dgm:pt modelId="{5FB4164F-E966-44F7-85CF-8D8F64DD7D80}" type="pres">
      <dgm:prSet presAssocID="{98FB73F3-89B7-4192-AFC3-6DFDB4A95784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20FC0D5A-35FB-4006-92EE-F3C5365C3102}" type="pres">
      <dgm:prSet presAssocID="{166A6E59-E089-49FA-A075-7EC72A395EC0}" presName="node" presStyleLbl="node1" presStyleIdx="1" presStyleCnt="3" custRadScaleRad="122720" custRadScaleInc="-98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F484B9-3CC5-41E4-9DAB-E7F6C400A0D1}" type="pres">
      <dgm:prSet presAssocID="{670FF299-BBDC-486C-B984-E224875E0DFE}" presName="parTrans" presStyleLbl="sibTrans2D1" presStyleIdx="2" presStyleCnt="3"/>
      <dgm:spPr/>
      <dgm:t>
        <a:bodyPr/>
        <a:lstStyle/>
        <a:p>
          <a:endParaRPr lang="ru-RU"/>
        </a:p>
      </dgm:t>
    </dgm:pt>
    <dgm:pt modelId="{D5E5E65B-27AF-495E-912A-821E9DECAA98}" type="pres">
      <dgm:prSet presAssocID="{670FF299-BBDC-486C-B984-E224875E0DFE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059EF5E7-DDCB-4CA0-8411-48CC1E6976BE}" type="pres">
      <dgm:prSet presAssocID="{3CC84C10-5690-4B7A-9D77-6D0236138E15}" presName="node" presStyleLbl="node1" presStyleIdx="2" presStyleCnt="3" custRadScaleRad="122720" custRadScaleInc="98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F76977-697C-4FBB-905C-9E4E49A7354C}" srcId="{E4C48AF6-4E46-41A8-A00E-CB8834D86F1D}" destId="{3CC84C10-5690-4B7A-9D77-6D0236138E15}" srcOrd="2" destOrd="0" parTransId="{670FF299-BBDC-486C-B984-E224875E0DFE}" sibTransId="{6BA57B4B-8115-45C4-89C4-1BAB419B8BA7}"/>
    <dgm:cxn modelId="{1ADC4A38-DEAA-42EF-8B52-F1F231228986}" type="presOf" srcId="{176D8DCD-038C-47A1-A7B6-4634194CB60A}" destId="{701D6A9D-017C-4DA9-86B7-18E7C6D4880D}" srcOrd="1" destOrd="0" presId="urn:microsoft.com/office/officeart/2005/8/layout/radial5"/>
    <dgm:cxn modelId="{7B7BAC32-DF70-4404-85C6-454BD09DA5EC}" type="presOf" srcId="{176D8DCD-038C-47A1-A7B6-4634194CB60A}" destId="{97A64453-DD53-4D73-932B-3ED0F3C2D05E}" srcOrd="0" destOrd="0" presId="urn:microsoft.com/office/officeart/2005/8/layout/radial5"/>
    <dgm:cxn modelId="{A845B5D5-EB57-427E-991B-93836671E88D}" type="presOf" srcId="{670FF299-BBDC-486C-B984-E224875E0DFE}" destId="{D5E5E65B-27AF-495E-912A-821E9DECAA98}" srcOrd="1" destOrd="0" presId="urn:microsoft.com/office/officeart/2005/8/layout/radial5"/>
    <dgm:cxn modelId="{5C53925F-393B-468B-AB6D-7F4679EFB35F}" type="presOf" srcId="{E4C48AF6-4E46-41A8-A00E-CB8834D86F1D}" destId="{321F70C5-029A-460E-B80C-BEFC56733BB4}" srcOrd="0" destOrd="0" presId="urn:microsoft.com/office/officeart/2005/8/layout/radial5"/>
    <dgm:cxn modelId="{676C3AE3-9A7A-4CE7-A9A8-B497121195B1}" type="presOf" srcId="{3CC84C10-5690-4B7A-9D77-6D0236138E15}" destId="{059EF5E7-DDCB-4CA0-8411-48CC1E6976BE}" srcOrd="0" destOrd="0" presId="urn:microsoft.com/office/officeart/2005/8/layout/radial5"/>
    <dgm:cxn modelId="{4B7E4AE9-5ECF-438C-BF6D-6304EBC6358D}" srcId="{E4C48AF6-4E46-41A8-A00E-CB8834D86F1D}" destId="{166A6E59-E089-49FA-A075-7EC72A395EC0}" srcOrd="1" destOrd="0" parTransId="{98FB73F3-89B7-4192-AFC3-6DFDB4A95784}" sibTransId="{53F218E0-054E-4A39-864A-C1137B15B9FB}"/>
    <dgm:cxn modelId="{4F88C579-FED9-47E7-B017-E0A0B3350CF0}" type="presOf" srcId="{98FB73F3-89B7-4192-AFC3-6DFDB4A95784}" destId="{3693FEC4-8AD6-4F01-8646-C38822B994DF}" srcOrd="0" destOrd="0" presId="urn:microsoft.com/office/officeart/2005/8/layout/radial5"/>
    <dgm:cxn modelId="{32D4114B-653A-4CCF-A430-88F640A30430}" type="presOf" srcId="{166A6E59-E089-49FA-A075-7EC72A395EC0}" destId="{20FC0D5A-35FB-4006-92EE-F3C5365C3102}" srcOrd="0" destOrd="0" presId="urn:microsoft.com/office/officeart/2005/8/layout/radial5"/>
    <dgm:cxn modelId="{E28CAB5C-3676-472C-9BAF-87818AEC17C7}" srcId="{E4C48AF6-4E46-41A8-A00E-CB8834D86F1D}" destId="{3DB59667-3D38-4275-8523-1AD0D46E6C7E}" srcOrd="0" destOrd="0" parTransId="{176D8DCD-038C-47A1-A7B6-4634194CB60A}" sibTransId="{8FA56E81-8E67-41E4-B7CF-E6EDDDF3AEBD}"/>
    <dgm:cxn modelId="{F2B543DD-BCB9-41DF-B06E-D98EF0ACEA3A}" type="presOf" srcId="{98FB73F3-89B7-4192-AFC3-6DFDB4A95784}" destId="{5FB4164F-E966-44F7-85CF-8D8F64DD7D80}" srcOrd="1" destOrd="0" presId="urn:microsoft.com/office/officeart/2005/8/layout/radial5"/>
    <dgm:cxn modelId="{70AD7870-D019-4B92-8CD5-167455410B1D}" type="presOf" srcId="{670FF299-BBDC-486C-B984-E224875E0DFE}" destId="{4AF484B9-3CC5-41E4-9DAB-E7F6C400A0D1}" srcOrd="0" destOrd="0" presId="urn:microsoft.com/office/officeart/2005/8/layout/radial5"/>
    <dgm:cxn modelId="{B1462882-5075-47BE-BFCB-C6349AB9BF40}" srcId="{84797693-8186-4328-948F-2D2873CF07D3}" destId="{E4C48AF6-4E46-41A8-A00E-CB8834D86F1D}" srcOrd="0" destOrd="0" parTransId="{0ADFAE73-EFFC-42B3-ADFC-551AACF1169F}" sibTransId="{E1916F0E-02ED-4F41-B929-84208D53B7F2}"/>
    <dgm:cxn modelId="{82F407B1-8768-4EC0-B1E4-1D3ABFCE4835}" type="presOf" srcId="{84797693-8186-4328-948F-2D2873CF07D3}" destId="{14CE6DE8-4D88-41F1-A776-C92EB0694171}" srcOrd="0" destOrd="0" presId="urn:microsoft.com/office/officeart/2005/8/layout/radial5"/>
    <dgm:cxn modelId="{BF00EF03-8964-4A43-985F-CE011CBA19AD}" type="presOf" srcId="{3DB59667-3D38-4275-8523-1AD0D46E6C7E}" destId="{6237B61F-E61E-407E-9811-8DE251ABAB9C}" srcOrd="0" destOrd="0" presId="urn:microsoft.com/office/officeart/2005/8/layout/radial5"/>
    <dgm:cxn modelId="{303F9AC6-2BB7-47FA-BF30-97B73CFEF428}" type="presParOf" srcId="{14CE6DE8-4D88-41F1-A776-C92EB0694171}" destId="{321F70C5-029A-460E-B80C-BEFC56733BB4}" srcOrd="0" destOrd="0" presId="urn:microsoft.com/office/officeart/2005/8/layout/radial5"/>
    <dgm:cxn modelId="{EF1D1E11-8C08-4E4F-BFE1-33D4DE4D1D4A}" type="presParOf" srcId="{14CE6DE8-4D88-41F1-A776-C92EB0694171}" destId="{97A64453-DD53-4D73-932B-3ED0F3C2D05E}" srcOrd="1" destOrd="0" presId="urn:microsoft.com/office/officeart/2005/8/layout/radial5"/>
    <dgm:cxn modelId="{FA2D3993-9BB7-4922-949C-FEE13DC1DBA3}" type="presParOf" srcId="{97A64453-DD53-4D73-932B-3ED0F3C2D05E}" destId="{701D6A9D-017C-4DA9-86B7-18E7C6D4880D}" srcOrd="0" destOrd="0" presId="urn:microsoft.com/office/officeart/2005/8/layout/radial5"/>
    <dgm:cxn modelId="{BA729654-40A5-473B-9D40-198E0FF1C29E}" type="presParOf" srcId="{14CE6DE8-4D88-41F1-A776-C92EB0694171}" destId="{6237B61F-E61E-407E-9811-8DE251ABAB9C}" srcOrd="2" destOrd="0" presId="urn:microsoft.com/office/officeart/2005/8/layout/radial5"/>
    <dgm:cxn modelId="{6E52A6C6-DA8D-49ED-8CB1-F785876B35B7}" type="presParOf" srcId="{14CE6DE8-4D88-41F1-A776-C92EB0694171}" destId="{3693FEC4-8AD6-4F01-8646-C38822B994DF}" srcOrd="3" destOrd="0" presId="urn:microsoft.com/office/officeart/2005/8/layout/radial5"/>
    <dgm:cxn modelId="{2E52CD0B-E386-4924-939D-B747F1C37147}" type="presParOf" srcId="{3693FEC4-8AD6-4F01-8646-C38822B994DF}" destId="{5FB4164F-E966-44F7-85CF-8D8F64DD7D80}" srcOrd="0" destOrd="0" presId="urn:microsoft.com/office/officeart/2005/8/layout/radial5"/>
    <dgm:cxn modelId="{6A8AB876-B37D-4BAF-8864-47B661F959D5}" type="presParOf" srcId="{14CE6DE8-4D88-41F1-A776-C92EB0694171}" destId="{20FC0D5A-35FB-4006-92EE-F3C5365C3102}" srcOrd="4" destOrd="0" presId="urn:microsoft.com/office/officeart/2005/8/layout/radial5"/>
    <dgm:cxn modelId="{6476C7F3-4595-4B53-8E48-8CF990515225}" type="presParOf" srcId="{14CE6DE8-4D88-41F1-A776-C92EB0694171}" destId="{4AF484B9-3CC5-41E4-9DAB-E7F6C400A0D1}" srcOrd="5" destOrd="0" presId="urn:microsoft.com/office/officeart/2005/8/layout/radial5"/>
    <dgm:cxn modelId="{5D69DE7D-11C9-4E88-BFC7-4783E409560D}" type="presParOf" srcId="{4AF484B9-3CC5-41E4-9DAB-E7F6C400A0D1}" destId="{D5E5E65B-27AF-495E-912A-821E9DECAA98}" srcOrd="0" destOrd="0" presId="urn:microsoft.com/office/officeart/2005/8/layout/radial5"/>
    <dgm:cxn modelId="{263D0AEF-B045-41C4-843D-607D3A0D9408}" type="presParOf" srcId="{14CE6DE8-4D88-41F1-A776-C92EB0694171}" destId="{059EF5E7-DDCB-4CA0-8411-48CC1E6976BE}" srcOrd="6" destOrd="0" presId="urn:microsoft.com/office/officeart/2005/8/layout/radial5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9D04D56-B5D5-49D0-85F9-79DECF7C1835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96F975CA-C823-4B94-A028-686032D76B94}">
      <dgm:prSet phldrT="[Текст]"/>
      <dgm:spPr/>
      <dgm:t>
        <a:bodyPr/>
        <a:lstStyle/>
        <a:p>
          <a:r>
            <a:rPr lang="ru-RU" dirty="0" smtClean="0"/>
            <a:t>Кто лучше знает</a:t>
          </a:r>
          <a:endParaRPr lang="ru-RU" dirty="0"/>
        </a:p>
      </dgm:t>
    </dgm:pt>
    <dgm:pt modelId="{AC92AF99-6A0E-4C87-AAA3-2C16E99F3090}" type="parTrans" cxnId="{B9442E0F-65A4-442D-A81E-23EECAB24A5C}">
      <dgm:prSet/>
      <dgm:spPr/>
      <dgm:t>
        <a:bodyPr/>
        <a:lstStyle/>
        <a:p>
          <a:endParaRPr lang="ru-RU"/>
        </a:p>
      </dgm:t>
    </dgm:pt>
    <dgm:pt modelId="{44FAF21B-1240-4407-A3A1-1CF3FCED689B}" type="sibTrans" cxnId="{B9442E0F-65A4-442D-A81E-23EECAB24A5C}">
      <dgm:prSet/>
      <dgm:spPr/>
      <dgm:t>
        <a:bodyPr/>
        <a:lstStyle/>
        <a:p>
          <a:endParaRPr lang="ru-RU"/>
        </a:p>
      </dgm:t>
    </dgm:pt>
    <dgm:pt modelId="{5DDE61EA-861C-45A0-AE5F-D70EE6EEA88F}">
      <dgm:prSet phldrT="[Текст]"/>
      <dgm:spPr/>
      <dgm:t>
        <a:bodyPr/>
        <a:lstStyle/>
        <a:p>
          <a:r>
            <a:rPr lang="ru-RU" dirty="0" smtClean="0"/>
            <a:t>О ком сказано</a:t>
          </a:r>
          <a:endParaRPr lang="ru-RU" dirty="0"/>
        </a:p>
      </dgm:t>
    </dgm:pt>
    <dgm:pt modelId="{E7249282-3769-4727-8809-A68A64017DE7}" type="parTrans" cxnId="{D42DF5BD-2A29-4D50-A85B-B25DFC12FE99}">
      <dgm:prSet/>
      <dgm:spPr/>
      <dgm:t>
        <a:bodyPr/>
        <a:lstStyle/>
        <a:p>
          <a:endParaRPr lang="ru-RU"/>
        </a:p>
      </dgm:t>
    </dgm:pt>
    <dgm:pt modelId="{3BD8D0F4-5C92-417B-9A43-344838FBA61B}" type="sibTrans" cxnId="{D42DF5BD-2A29-4D50-A85B-B25DFC12FE99}">
      <dgm:prSet/>
      <dgm:spPr/>
      <dgm:t>
        <a:bodyPr/>
        <a:lstStyle/>
        <a:p>
          <a:endParaRPr lang="ru-RU"/>
        </a:p>
      </dgm:t>
    </dgm:pt>
    <dgm:pt modelId="{6F10632E-F1E5-47AC-A219-A42CD1E7F402}">
      <dgm:prSet phldrT="[Текст]"/>
      <dgm:spPr/>
      <dgm:t>
        <a:bodyPr/>
        <a:lstStyle/>
        <a:p>
          <a:r>
            <a:rPr lang="ru-RU" dirty="0" smtClean="0"/>
            <a:t>Кто есть кто</a:t>
          </a:r>
          <a:endParaRPr lang="ru-RU" dirty="0"/>
        </a:p>
      </dgm:t>
    </dgm:pt>
    <dgm:pt modelId="{1DBDB7E4-7789-4F77-A773-78B9696AA089}" type="parTrans" cxnId="{AA8E8CE6-5DE7-4FEA-96E9-696095CA76C7}">
      <dgm:prSet/>
      <dgm:spPr/>
      <dgm:t>
        <a:bodyPr/>
        <a:lstStyle/>
        <a:p>
          <a:endParaRPr lang="ru-RU"/>
        </a:p>
      </dgm:t>
    </dgm:pt>
    <dgm:pt modelId="{FB103717-296A-4276-BEB3-2C664CD4DA15}" type="sibTrans" cxnId="{AA8E8CE6-5DE7-4FEA-96E9-696095CA76C7}">
      <dgm:prSet/>
      <dgm:spPr/>
      <dgm:t>
        <a:bodyPr/>
        <a:lstStyle/>
        <a:p>
          <a:endParaRPr lang="ru-RU"/>
        </a:p>
      </dgm:t>
    </dgm:pt>
    <dgm:pt modelId="{BC1A86A5-BE00-4F83-A08C-D147E1B0D56B}">
      <dgm:prSet/>
      <dgm:spPr/>
      <dgm:t>
        <a:bodyPr/>
        <a:lstStyle/>
        <a:p>
          <a:r>
            <a:rPr lang="ru-RU" dirty="0" smtClean="0"/>
            <a:t>Кто первый</a:t>
          </a:r>
          <a:endParaRPr lang="ru-RU" dirty="0"/>
        </a:p>
      </dgm:t>
    </dgm:pt>
    <dgm:pt modelId="{120EE62C-CDEA-451F-921C-12E23106F34B}" type="parTrans" cxnId="{088FB89B-0447-4E39-8EC3-300B5FACBF17}">
      <dgm:prSet/>
      <dgm:spPr/>
      <dgm:t>
        <a:bodyPr/>
        <a:lstStyle/>
        <a:p>
          <a:endParaRPr lang="ru-RU"/>
        </a:p>
      </dgm:t>
    </dgm:pt>
    <dgm:pt modelId="{AEF00CF6-C49E-412A-904F-39195C72DEA5}" type="sibTrans" cxnId="{088FB89B-0447-4E39-8EC3-300B5FACBF17}">
      <dgm:prSet/>
      <dgm:spPr/>
      <dgm:t>
        <a:bodyPr/>
        <a:lstStyle/>
        <a:p>
          <a:endParaRPr lang="ru-RU"/>
        </a:p>
      </dgm:t>
    </dgm:pt>
    <dgm:pt modelId="{76AB893F-D765-4C89-8673-ECB04A00509E}">
      <dgm:prSet/>
      <dgm:spPr/>
      <dgm:t>
        <a:bodyPr/>
        <a:lstStyle/>
        <a:p>
          <a:r>
            <a:rPr lang="ru-RU" dirty="0" smtClean="0"/>
            <a:t>Путаница </a:t>
          </a:r>
          <a:endParaRPr lang="ru-RU" dirty="0"/>
        </a:p>
      </dgm:t>
    </dgm:pt>
    <dgm:pt modelId="{3638E025-411F-4070-B249-EE33CC6787A4}" type="parTrans" cxnId="{60E4E80E-1843-4BD6-B18C-D0C915DEADB9}">
      <dgm:prSet/>
      <dgm:spPr/>
      <dgm:t>
        <a:bodyPr/>
        <a:lstStyle/>
        <a:p>
          <a:endParaRPr lang="ru-RU"/>
        </a:p>
      </dgm:t>
    </dgm:pt>
    <dgm:pt modelId="{E582EBE2-AF34-4AAA-A3FA-F7C5DD7E973C}" type="sibTrans" cxnId="{60E4E80E-1843-4BD6-B18C-D0C915DEADB9}">
      <dgm:prSet/>
      <dgm:spPr/>
      <dgm:t>
        <a:bodyPr/>
        <a:lstStyle/>
        <a:p>
          <a:endParaRPr lang="ru-RU"/>
        </a:p>
      </dgm:t>
    </dgm:pt>
    <dgm:pt modelId="{8FFEC7A2-2D55-4049-95E2-B8369135767D}" type="pres">
      <dgm:prSet presAssocID="{49D04D56-B5D5-49D0-85F9-79DECF7C1835}" presName="compositeShape" presStyleCnt="0">
        <dgm:presLayoutVars>
          <dgm:dir/>
          <dgm:resizeHandles/>
        </dgm:presLayoutVars>
      </dgm:prSet>
      <dgm:spPr/>
    </dgm:pt>
    <dgm:pt modelId="{289FC0BC-46AB-4409-B6FF-5445F51B9517}" type="pres">
      <dgm:prSet presAssocID="{49D04D56-B5D5-49D0-85F9-79DECF7C1835}" presName="pyramid" presStyleLbl="node1" presStyleIdx="0" presStyleCnt="1"/>
      <dgm:spPr/>
    </dgm:pt>
    <dgm:pt modelId="{B52ED114-CCEF-482B-84BC-19A7F2528BC7}" type="pres">
      <dgm:prSet presAssocID="{49D04D56-B5D5-49D0-85F9-79DECF7C1835}" presName="theList" presStyleCnt="0"/>
      <dgm:spPr/>
    </dgm:pt>
    <dgm:pt modelId="{83305A0B-D9CB-43E5-93FF-A03FD58EE6CB}" type="pres">
      <dgm:prSet presAssocID="{96F975CA-C823-4B94-A028-686032D76B94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C99B7D-FA20-4E99-BD19-398818D91403}" type="pres">
      <dgm:prSet presAssocID="{96F975CA-C823-4B94-A028-686032D76B94}" presName="aSpace" presStyleCnt="0"/>
      <dgm:spPr/>
    </dgm:pt>
    <dgm:pt modelId="{75D7070A-47CC-4D31-8648-0EC3C207DD69}" type="pres">
      <dgm:prSet presAssocID="{5DDE61EA-861C-45A0-AE5F-D70EE6EEA88F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70204E-2883-497B-BB95-4D3BC2E522BA}" type="pres">
      <dgm:prSet presAssocID="{5DDE61EA-861C-45A0-AE5F-D70EE6EEA88F}" presName="aSpace" presStyleCnt="0"/>
      <dgm:spPr/>
    </dgm:pt>
    <dgm:pt modelId="{DD1AB90C-EA29-4BA5-AB43-8EFFFF6CFF6C}" type="pres">
      <dgm:prSet presAssocID="{6F10632E-F1E5-47AC-A219-A42CD1E7F402}" presName="aNode" presStyleLbl="fgAcc1" presStyleIdx="2" presStyleCnt="5" custLinFactNeighborX="-765" custLinFactNeighborY="69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905F00-7232-4670-B6D6-EB2EFAEEAB93}" type="pres">
      <dgm:prSet presAssocID="{6F10632E-F1E5-47AC-A219-A42CD1E7F402}" presName="aSpace" presStyleCnt="0"/>
      <dgm:spPr/>
    </dgm:pt>
    <dgm:pt modelId="{92BCDB90-CC13-4DA4-9A80-DEBC803B64F3}" type="pres">
      <dgm:prSet presAssocID="{BC1A86A5-BE00-4F83-A08C-D147E1B0D56B}" presName="a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669EDD-FF2D-4ECC-B9BE-EF84B1E71497}" type="pres">
      <dgm:prSet presAssocID="{BC1A86A5-BE00-4F83-A08C-D147E1B0D56B}" presName="aSpace" presStyleCnt="0"/>
      <dgm:spPr/>
    </dgm:pt>
    <dgm:pt modelId="{12073219-104A-43CF-8674-EB1C6CF9D318}" type="pres">
      <dgm:prSet presAssocID="{76AB893F-D765-4C89-8673-ECB04A00509E}" presName="a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45AE1D-4E96-44EA-BFD0-FE0BF470F480}" type="pres">
      <dgm:prSet presAssocID="{76AB893F-D765-4C89-8673-ECB04A00509E}" presName="aSpace" presStyleCnt="0"/>
      <dgm:spPr/>
    </dgm:pt>
  </dgm:ptLst>
  <dgm:cxnLst>
    <dgm:cxn modelId="{088FB89B-0447-4E39-8EC3-300B5FACBF17}" srcId="{49D04D56-B5D5-49D0-85F9-79DECF7C1835}" destId="{BC1A86A5-BE00-4F83-A08C-D147E1B0D56B}" srcOrd="3" destOrd="0" parTransId="{120EE62C-CDEA-451F-921C-12E23106F34B}" sibTransId="{AEF00CF6-C49E-412A-904F-39195C72DEA5}"/>
    <dgm:cxn modelId="{C681814D-AB11-49F2-97F0-12C837A4CBB7}" type="presOf" srcId="{76AB893F-D765-4C89-8673-ECB04A00509E}" destId="{12073219-104A-43CF-8674-EB1C6CF9D318}" srcOrd="0" destOrd="0" presId="urn:microsoft.com/office/officeart/2005/8/layout/pyramid2"/>
    <dgm:cxn modelId="{9C2D43C7-173C-4E94-BE9C-8EAB93BE6292}" type="presOf" srcId="{49D04D56-B5D5-49D0-85F9-79DECF7C1835}" destId="{8FFEC7A2-2D55-4049-95E2-B8369135767D}" srcOrd="0" destOrd="0" presId="urn:microsoft.com/office/officeart/2005/8/layout/pyramid2"/>
    <dgm:cxn modelId="{AA8E8CE6-5DE7-4FEA-96E9-696095CA76C7}" srcId="{49D04D56-B5D5-49D0-85F9-79DECF7C1835}" destId="{6F10632E-F1E5-47AC-A219-A42CD1E7F402}" srcOrd="2" destOrd="0" parTransId="{1DBDB7E4-7789-4F77-A773-78B9696AA089}" sibTransId="{FB103717-296A-4276-BEB3-2C664CD4DA15}"/>
    <dgm:cxn modelId="{B9442E0F-65A4-442D-A81E-23EECAB24A5C}" srcId="{49D04D56-B5D5-49D0-85F9-79DECF7C1835}" destId="{96F975CA-C823-4B94-A028-686032D76B94}" srcOrd="0" destOrd="0" parTransId="{AC92AF99-6A0E-4C87-AAA3-2C16E99F3090}" sibTransId="{44FAF21B-1240-4407-A3A1-1CF3FCED689B}"/>
    <dgm:cxn modelId="{FE221AF7-A97E-4FF2-97D4-335EA3E5EAF5}" type="presOf" srcId="{6F10632E-F1E5-47AC-A219-A42CD1E7F402}" destId="{DD1AB90C-EA29-4BA5-AB43-8EFFFF6CFF6C}" srcOrd="0" destOrd="0" presId="urn:microsoft.com/office/officeart/2005/8/layout/pyramid2"/>
    <dgm:cxn modelId="{D42DF5BD-2A29-4D50-A85B-B25DFC12FE99}" srcId="{49D04D56-B5D5-49D0-85F9-79DECF7C1835}" destId="{5DDE61EA-861C-45A0-AE5F-D70EE6EEA88F}" srcOrd="1" destOrd="0" parTransId="{E7249282-3769-4727-8809-A68A64017DE7}" sibTransId="{3BD8D0F4-5C92-417B-9A43-344838FBA61B}"/>
    <dgm:cxn modelId="{43818491-6619-4CB4-B987-ACC6DEDF5268}" type="presOf" srcId="{5DDE61EA-861C-45A0-AE5F-D70EE6EEA88F}" destId="{75D7070A-47CC-4D31-8648-0EC3C207DD69}" srcOrd="0" destOrd="0" presId="urn:microsoft.com/office/officeart/2005/8/layout/pyramid2"/>
    <dgm:cxn modelId="{8AE41B43-6BD6-4F91-AC74-9D8F2BED5CA3}" type="presOf" srcId="{96F975CA-C823-4B94-A028-686032D76B94}" destId="{83305A0B-D9CB-43E5-93FF-A03FD58EE6CB}" srcOrd="0" destOrd="0" presId="urn:microsoft.com/office/officeart/2005/8/layout/pyramid2"/>
    <dgm:cxn modelId="{60E4E80E-1843-4BD6-B18C-D0C915DEADB9}" srcId="{49D04D56-B5D5-49D0-85F9-79DECF7C1835}" destId="{76AB893F-D765-4C89-8673-ECB04A00509E}" srcOrd="4" destOrd="0" parTransId="{3638E025-411F-4070-B249-EE33CC6787A4}" sibTransId="{E582EBE2-AF34-4AAA-A3FA-F7C5DD7E973C}"/>
    <dgm:cxn modelId="{2E181AA3-A494-4886-9B46-2A477EFD2F21}" type="presOf" srcId="{BC1A86A5-BE00-4F83-A08C-D147E1B0D56B}" destId="{92BCDB90-CC13-4DA4-9A80-DEBC803B64F3}" srcOrd="0" destOrd="0" presId="urn:microsoft.com/office/officeart/2005/8/layout/pyramid2"/>
    <dgm:cxn modelId="{9B21ED52-650A-48E3-A6E0-B35D753A1F2F}" type="presParOf" srcId="{8FFEC7A2-2D55-4049-95E2-B8369135767D}" destId="{289FC0BC-46AB-4409-B6FF-5445F51B9517}" srcOrd="0" destOrd="0" presId="urn:microsoft.com/office/officeart/2005/8/layout/pyramid2"/>
    <dgm:cxn modelId="{73C8B4CA-6D4C-42F2-B7DB-6B94DC5E4F07}" type="presParOf" srcId="{8FFEC7A2-2D55-4049-95E2-B8369135767D}" destId="{B52ED114-CCEF-482B-84BC-19A7F2528BC7}" srcOrd="1" destOrd="0" presId="urn:microsoft.com/office/officeart/2005/8/layout/pyramid2"/>
    <dgm:cxn modelId="{F04792E4-376C-4813-AFE1-B167CA06753D}" type="presParOf" srcId="{B52ED114-CCEF-482B-84BC-19A7F2528BC7}" destId="{83305A0B-D9CB-43E5-93FF-A03FD58EE6CB}" srcOrd="0" destOrd="0" presId="urn:microsoft.com/office/officeart/2005/8/layout/pyramid2"/>
    <dgm:cxn modelId="{00A0B6BC-D974-4633-905C-7ACD4FEAAF22}" type="presParOf" srcId="{B52ED114-CCEF-482B-84BC-19A7F2528BC7}" destId="{BAC99B7D-FA20-4E99-BD19-398818D91403}" srcOrd="1" destOrd="0" presId="urn:microsoft.com/office/officeart/2005/8/layout/pyramid2"/>
    <dgm:cxn modelId="{DB1479A2-2541-4CFE-95EA-FE79B3A742D4}" type="presParOf" srcId="{B52ED114-CCEF-482B-84BC-19A7F2528BC7}" destId="{75D7070A-47CC-4D31-8648-0EC3C207DD69}" srcOrd="2" destOrd="0" presId="urn:microsoft.com/office/officeart/2005/8/layout/pyramid2"/>
    <dgm:cxn modelId="{CC9C4A93-0DD6-41F5-9956-4F14CC722644}" type="presParOf" srcId="{B52ED114-CCEF-482B-84BC-19A7F2528BC7}" destId="{4C70204E-2883-497B-BB95-4D3BC2E522BA}" srcOrd="3" destOrd="0" presId="urn:microsoft.com/office/officeart/2005/8/layout/pyramid2"/>
    <dgm:cxn modelId="{D9763542-57BF-4665-B5A7-A153CDCBE1FB}" type="presParOf" srcId="{B52ED114-CCEF-482B-84BC-19A7F2528BC7}" destId="{DD1AB90C-EA29-4BA5-AB43-8EFFFF6CFF6C}" srcOrd="4" destOrd="0" presId="urn:microsoft.com/office/officeart/2005/8/layout/pyramid2"/>
    <dgm:cxn modelId="{F2DF4C35-1434-44C0-A07A-968A0764FA25}" type="presParOf" srcId="{B52ED114-CCEF-482B-84BC-19A7F2528BC7}" destId="{60905F00-7232-4670-B6D6-EB2EFAEEAB93}" srcOrd="5" destOrd="0" presId="urn:microsoft.com/office/officeart/2005/8/layout/pyramid2"/>
    <dgm:cxn modelId="{017F5EA3-DF48-488B-8EBC-3C4F4C95A921}" type="presParOf" srcId="{B52ED114-CCEF-482B-84BC-19A7F2528BC7}" destId="{92BCDB90-CC13-4DA4-9A80-DEBC803B64F3}" srcOrd="6" destOrd="0" presId="urn:microsoft.com/office/officeart/2005/8/layout/pyramid2"/>
    <dgm:cxn modelId="{4F6EB838-53F3-4273-8AC2-F02A2137A8AE}" type="presParOf" srcId="{B52ED114-CCEF-482B-84BC-19A7F2528BC7}" destId="{28669EDD-FF2D-4ECC-B9BE-EF84B1E71497}" srcOrd="7" destOrd="0" presId="urn:microsoft.com/office/officeart/2005/8/layout/pyramid2"/>
    <dgm:cxn modelId="{33FDCC0B-0D59-4A42-ADBE-FB8FB1FA2E22}" type="presParOf" srcId="{B52ED114-CCEF-482B-84BC-19A7F2528BC7}" destId="{12073219-104A-43CF-8674-EB1C6CF9D318}" srcOrd="8" destOrd="0" presId="urn:microsoft.com/office/officeart/2005/8/layout/pyramid2"/>
    <dgm:cxn modelId="{5B881D1D-01F1-4BA1-B286-81FDFF9CA092}" type="presParOf" srcId="{B52ED114-CCEF-482B-84BC-19A7F2528BC7}" destId="{DB45AE1D-4E96-44EA-BFD0-FE0BF470F480}" srcOrd="9" destOrd="0" presId="urn:microsoft.com/office/officeart/2005/8/layout/pyramid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58A1EE-5C7C-497A-85AD-CDF4066A646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46474C9-A5A3-4695-B162-5E8B564ABC2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12AAC7-6E06-462E-94BA-DF88BB58DAE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5/6/2013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A58A1EE-5C7C-497A-85AD-CDF4066A6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5/6/2013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E46752A-6C76-4539-890D-DE9785AD2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5/6/2013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7369-B4F2-4F84-BDE2-7E44468ACE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5/6/2013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48E4B-EC20-4FB9-8AD6-508160BBDA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5/6/2013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643D2F2-D86B-4846-9795-2505FDEDFE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5/6/2013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2D74-838A-4ADF-98A6-8E60087BD4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5/6/2013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91F0-9667-4D46-A18B-DF9BE688F0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5/6/2013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CC462-9B92-4EC3-8F73-823E0A730C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46752A-6C76-4539-890D-DE9785AD248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5/6/2013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620D0-AC44-4641-9FD9-3ADE8DE7AB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5/6/2013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74C9-A5A3-4695-B162-5E8B564ABC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5/6/2013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2AAC7-6E06-462E-94BA-DF88BB58DA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8267369-B4F2-4F84-BDE2-7E44468ACE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DC48E4B-EC20-4FB9-8AD6-508160BBDA4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643D2F2-D86B-4846-9795-2505FDEDFE5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E142D74-838A-4ADF-98A6-8E60087BD49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BB791F0-9667-4D46-A18B-DF9BE688F0E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7CC462-9B92-4EC3-8F73-823E0A730C9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4A620D0-AC44-4641-9FD9-3ADE8DE7ABA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fld id="{0A5DEEDC-0E11-4B1E-B2CF-A989F602F6A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5/6/2013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A5DEEDC-0E11-4B1E-B2CF-A989F602F6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«Учение – есть труд, полный активности и мысли»</a:t>
            </a:r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К.Д.Ушинский</a:t>
            </a:r>
            <a:endParaRPr lang="ru-RU" sz="3200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029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643050"/>
            <a:ext cx="7575328" cy="504528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Групповая   деятельность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643578"/>
            <a:ext cx="8686800" cy="4525963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</a:t>
            </a:r>
            <a:r>
              <a:rPr lang="ru-RU" b="1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«Мы сделали это, потому что договорились!»</a:t>
            </a:r>
            <a:endParaRPr lang="ru-RU" b="1" dirty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29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43372" y="0"/>
            <a:ext cx="5000628" cy="3750471"/>
          </a:xfrm>
        </p:spPr>
      </p:pic>
      <p:pic>
        <p:nvPicPr>
          <p:cNvPr id="5" name="Рисунок 4" descr="DSC029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3214686"/>
            <a:ext cx="4857752" cy="3643314"/>
          </a:xfrm>
          <a:prstGeom prst="rect">
            <a:avLst/>
          </a:prstGeom>
        </p:spPr>
      </p:pic>
      <p:pic>
        <p:nvPicPr>
          <p:cNvPr id="6" name="Рисунок 5" descr="DSC029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3696892"/>
            <a:ext cx="4214810" cy="3161108"/>
          </a:xfrm>
          <a:prstGeom prst="rect">
            <a:avLst/>
          </a:prstGeom>
        </p:spPr>
      </p:pic>
      <p:pic>
        <p:nvPicPr>
          <p:cNvPr id="7" name="Рисунок 6" descr="DSC029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4357686" cy="3268265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деятельности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686800" cy="5286412"/>
          </a:xfrm>
        </p:spPr>
        <p:txBody>
          <a:bodyPr>
            <a:normAutofit fontScale="92500"/>
          </a:bodyPr>
          <a:lstStyle/>
          <a:p>
            <a:pPr>
              <a:buClr>
                <a:srgbClr val="C00000"/>
              </a:buClr>
            </a:pPr>
            <a:r>
              <a:rPr lang="ru-RU" dirty="0" smtClean="0"/>
              <a:t>Призеры районных олимпиад по истории, правоведению и обществознанию;</a:t>
            </a:r>
          </a:p>
          <a:p>
            <a:pPr>
              <a:buClr>
                <a:srgbClr val="C00000"/>
              </a:buClr>
            </a:pPr>
            <a:r>
              <a:rPr lang="ru-RU" dirty="0" smtClean="0"/>
              <a:t>Участница республиканской предметной олимпиады по истории;</a:t>
            </a:r>
          </a:p>
          <a:p>
            <a:pPr>
              <a:buClr>
                <a:srgbClr val="C00000"/>
              </a:buClr>
            </a:pPr>
            <a:r>
              <a:rPr lang="ru-RU" dirty="0" smtClean="0"/>
              <a:t>История и обществознание – одни из любимых предметов;</a:t>
            </a:r>
          </a:p>
          <a:p>
            <a:pPr>
              <a:buClr>
                <a:srgbClr val="C00000"/>
              </a:buClr>
            </a:pPr>
            <a:r>
              <a:rPr lang="ru-RU" dirty="0" smtClean="0"/>
              <a:t>Увеличение числа учащихся, сдающих экзамен по выбору - история и обществознание со 100% успеваемостью;</a:t>
            </a:r>
          </a:p>
          <a:p>
            <a:pPr>
              <a:buClr>
                <a:srgbClr val="C00000"/>
              </a:buClr>
            </a:pPr>
            <a:r>
              <a:rPr lang="ru-RU" dirty="0" smtClean="0"/>
              <a:t>100% сдача ЕГЭ по истории и обществознанию.</a:t>
            </a:r>
            <a:endParaRPr lang="ru-RU" dirty="0"/>
          </a:p>
        </p:txBody>
      </p:sp>
    </p:spTree>
  </p:cSld>
  <p:clrMapOvr>
    <a:masterClrMapping/>
  </p:clrMapOvr>
  <p:transition spd="med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Script" pitchFamily="34" charset="0"/>
              </a:rPr>
              <a:t>Спасибо за внимание!</a:t>
            </a:r>
            <a:endParaRPr lang="ru-RU" sz="88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egoe Script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7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« Основным результатом деятельности должна стать не система знаний, умений и навыков сама по себе, а набор заявленных государством ключевых компетенция в интеллектуальной, общественно-политической, коммуникативной, информационной и прочих сферах»…</a:t>
            </a:r>
          </a:p>
          <a:p>
            <a:pPr>
              <a:buNone/>
            </a:pPr>
            <a:r>
              <a:rPr lang="ru-RU" dirty="0" smtClean="0"/>
              <a:t>                             </a:t>
            </a:r>
            <a:r>
              <a:rPr lang="ru-RU" sz="2000" dirty="0" smtClean="0"/>
              <a:t>Стратегия модернизации образования РФ.</a:t>
            </a:r>
            <a:endParaRPr lang="ru-RU" dirty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86800" cy="838200"/>
          </a:xfrm>
        </p:spPr>
        <p:txBody>
          <a:bodyPr/>
          <a:lstStyle/>
          <a:p>
            <a:r>
              <a:rPr lang="ru-RU" dirty="0" smtClean="0"/>
              <a:t>Ключевые компетенции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214422"/>
          <a:ext cx="8686800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928670"/>
          <a:ext cx="8410604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3214686"/>
            <a:ext cx="8458200" cy="122237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</a:rPr>
              <a:t>Формирование коммуникативной компетенции на уроках истории и обществознания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5643578"/>
            <a:ext cx="8458200" cy="914400"/>
          </a:xfrm>
        </p:spPr>
        <p:txBody>
          <a:bodyPr/>
          <a:lstStyle/>
          <a:p>
            <a:r>
              <a:rPr lang="ru-RU" dirty="0" smtClean="0"/>
              <a:t>Учитель истории и обществознания Языкова Ирина Петровна</a:t>
            </a:r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85800" y="4857760"/>
            <a:ext cx="8458200" cy="12192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Максим Горький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</a:t>
            </a:r>
            <a:r>
              <a:rPr lang="ru-RU" sz="4400" b="1" i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Игра – это путь детей к познанию мира, в котором они живут и который призваны изменить».</a:t>
            </a:r>
            <a:endParaRPr lang="ru-RU" b="1" i="1" cap="non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428604"/>
          <a:ext cx="8686800" cy="6215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Интерактивные технологии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i="1" dirty="0" smtClean="0">
                <a:solidFill>
                  <a:srgbClr val="00B050"/>
                </a:solidFill>
              </a:rPr>
              <a:t>Деловая игра</a:t>
            </a:r>
            <a:endParaRPr lang="ru-RU" sz="3600" i="1" dirty="0">
              <a:solidFill>
                <a:srgbClr val="00B050"/>
              </a:solidFill>
            </a:endParaRPr>
          </a:p>
        </p:txBody>
      </p:sp>
      <p:pic>
        <p:nvPicPr>
          <p:cNvPr id="5" name="Рисунок 4" descr="DSC028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00348"/>
            <a:ext cx="4953003" cy="3857652"/>
          </a:xfrm>
          <a:prstGeom prst="rect">
            <a:avLst/>
          </a:prstGeom>
        </p:spPr>
      </p:pic>
      <p:pic>
        <p:nvPicPr>
          <p:cNvPr id="4" name="Рисунок 3" descr="DSC028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05245" y="2071678"/>
            <a:ext cx="5238755" cy="3929066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1">
  <a:themeElements>
    <a:clrScheme name="pl-Proverb 1">
      <a:dk1>
        <a:srgbClr val="66666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3399"/>
      </a:accent2>
      <a:accent3>
        <a:srgbClr val="FFFFFF"/>
      </a:accent3>
      <a:accent4>
        <a:srgbClr val="565656"/>
      </a:accent4>
      <a:accent5>
        <a:srgbClr val="F7B6B6"/>
      </a:accent5>
      <a:accent6>
        <a:srgbClr val="2D2D8A"/>
      </a:accent6>
      <a:hlink>
        <a:srgbClr val="009999"/>
      </a:hlink>
      <a:folHlink>
        <a:srgbClr val="99CC00"/>
      </a:folHlink>
    </a:clrScheme>
    <a:fontScheme name="pl-Prover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l-Proverb 1">
        <a:dk1>
          <a:srgbClr val="66666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565656"/>
        </a:accent4>
        <a:accent5>
          <a:srgbClr val="F7B6B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ре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177</TotalTime>
  <Words>205</Words>
  <Application>Microsoft Office PowerPoint</Application>
  <PresentationFormat>Экран (4:3)</PresentationFormat>
  <Paragraphs>46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Тема1</vt:lpstr>
      <vt:lpstr>Трек</vt:lpstr>
      <vt:lpstr>«Учение – есть труд, полный активности и мысли»</vt:lpstr>
      <vt:lpstr>Слайд 2</vt:lpstr>
      <vt:lpstr>Ключевые компетенции</vt:lpstr>
      <vt:lpstr>Слайд 4</vt:lpstr>
      <vt:lpstr>Формирование коммуникативной компетенции на уроках истории и обществознания</vt:lpstr>
      <vt:lpstr>Слайд 6</vt:lpstr>
      <vt:lpstr>«Игра – это путь детей к познанию мира, в котором они живут и который призваны изменить».</vt:lpstr>
      <vt:lpstr>Слайд 8</vt:lpstr>
      <vt:lpstr>Интерактивные технологии</vt:lpstr>
      <vt:lpstr>Групповая   деятельность</vt:lpstr>
      <vt:lpstr>Слайд 11</vt:lpstr>
      <vt:lpstr>Результаты деятельности</vt:lpstr>
      <vt:lpstr>Спасибо за внимание!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Максим</dc:creator>
  <cp:lastModifiedBy>Ирина</cp:lastModifiedBy>
  <cp:revision>14</cp:revision>
  <dcterms:created xsi:type="dcterms:W3CDTF">2010-09-21T12:09:03Z</dcterms:created>
  <dcterms:modified xsi:type="dcterms:W3CDTF">2013-05-06T15:49:58Z</dcterms:modified>
</cp:coreProperties>
</file>