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70" r:id="rId6"/>
    <p:sldId id="271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F160-2587-4C6B-8742-AE596A7904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E8153-D937-416E-8D1C-C55ABE7A5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E8153-D937-416E-8D1C-C55ABE7A5B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6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3F5EE05-6E61-495F-AC3D-1391505D04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A5E746E-3F8A-4E29-948A-2FA7C4AE96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117180" cy="1470025"/>
          </a:xfrm>
        </p:spPr>
        <p:txBody>
          <a:bodyPr/>
          <a:lstStyle/>
          <a:p>
            <a:pPr algn="ctr"/>
            <a:r>
              <a:rPr lang="ru-RU" sz="4800" dirty="0" smtClean="0"/>
              <a:t>Красивая осанка – залог здоровья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58" y="2132856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               Что  такое осанка?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011" y="571480"/>
            <a:ext cx="7450989" cy="4302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800" b="1" i="1" dirty="0" smtClean="0">
                <a:solidFill>
                  <a:schemeClr val="bg1"/>
                </a:solidFill>
              </a:rPr>
              <a:t>    </a:t>
            </a:r>
            <a:r>
              <a:rPr lang="ru-RU" alt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Осанка </a:t>
            </a:r>
            <a:r>
              <a:rPr lang="ru-RU" alt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привычная, непринужденная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манера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держать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тело. При правильной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осанке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фигура человека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выглядит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красивой,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стройной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походка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легкой и упругой. </a:t>
            </a:r>
          </a:p>
        </p:txBody>
      </p:sp>
      <p:pic>
        <p:nvPicPr>
          <p:cNvPr id="5" name="Picture 30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75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фото\школа\картинки спорт\gymnastics-068-gm-0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27576"/>
            <a:ext cx="3865347" cy="31028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Правильная осанка </a:t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285860"/>
            <a:ext cx="8072494" cy="4572032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При правильной осанке 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положение тела является сбалансированным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, и нагрузки приходятся на весь позвоночный столб, распределяясь равномерно.</a:t>
            </a:r>
          </a:p>
          <a:p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Мышцы при правильной осанке создают надежный корсет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 вокруг позвоночного столба, поддерживая его и внутренние органы в правильном положении.</a:t>
            </a:r>
          </a:p>
          <a:p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При правильной осанке человек смотрит вперед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, плечи находятся на одном уровне, симметрично относительно позвоночника, лопатки располагаются на одном уровне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спина не имеет патологических изгибов, мышцы живота находятся в тонусе.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51816"/>
            <a:ext cx="2448272" cy="163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93537" cy="63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r>
              <a:rPr lang="ru-RU" dirty="0" smtClean="0"/>
              <a:t>Функции, которые выполняет правильная осанка: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7125112" cy="4051437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/>
              <a:t> </a:t>
            </a:r>
            <a:r>
              <a:rPr lang="ru-RU" sz="2000" b="1" dirty="0"/>
              <a:t>приводит к равномерному распределению </a:t>
            </a:r>
            <a:r>
              <a:rPr lang="ru-RU" sz="2000" b="1" dirty="0" smtClean="0"/>
              <a:t>нагрузок </a:t>
            </a:r>
            <a:r>
              <a:rPr lang="ru-RU" sz="2000" b="1" dirty="0"/>
              <a:t>на позвоночный столб, что оберегает его от повреждений и различных заболеваний;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обеспечивает поддержку </a:t>
            </a:r>
            <a:r>
              <a:rPr lang="ru-RU" sz="2000" b="1" dirty="0" smtClean="0"/>
              <a:t>равновесия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тела </a:t>
            </a:r>
            <a:r>
              <a:rPr lang="ru-RU" sz="2000" b="1" dirty="0"/>
              <a:t>и отличную координацию движений;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позволяет </a:t>
            </a:r>
            <a:r>
              <a:rPr lang="ru-RU" sz="2000" b="1" dirty="0" smtClean="0"/>
              <a:t>делать движения </a:t>
            </a:r>
            <a:r>
              <a:rPr lang="ru-RU" sz="2000" b="1" dirty="0"/>
              <a:t>в суставах с </a:t>
            </a:r>
            <a:endParaRPr lang="ru-RU" sz="2000" b="1" dirty="0" smtClean="0"/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максимальной </a:t>
            </a:r>
            <a:r>
              <a:rPr lang="ru-RU" sz="2000" b="1" dirty="0"/>
              <a:t>амплитудой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обеспечивает нормальное </a:t>
            </a:r>
            <a:r>
              <a:rPr lang="ru-RU" sz="2000" b="1" dirty="0" smtClean="0"/>
              <a:t>функционирование </a:t>
            </a:r>
            <a:r>
              <a:rPr lang="ru-RU" sz="2000" b="1" dirty="0"/>
              <a:t>внутренних органов </a:t>
            </a:r>
            <a:r>
              <a:rPr lang="ru-RU" sz="2000" b="1" dirty="0" smtClean="0"/>
              <a:t>и </a:t>
            </a:r>
            <a:r>
              <a:rPr lang="ru-RU" sz="2000" b="1" dirty="0"/>
              <a:t>их защиту от внешних воздействий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влияет на формирование характера</a:t>
            </a:r>
            <a:r>
              <a:rPr lang="ru-RU" sz="2000" b="1" dirty="0" smtClean="0"/>
              <a:t>.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endParaRPr lang="ru-RU" b="1" u="sng" dirty="0" smtClean="0"/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u="sng" dirty="0" smtClean="0"/>
              <a:t>Осанка </a:t>
            </a:r>
            <a:r>
              <a:rPr lang="ru-RU" b="1" dirty="0" smtClean="0"/>
              <a:t>– это внешний показатель 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психического и физического 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здоровья </a:t>
            </a:r>
            <a:r>
              <a:rPr lang="ru-RU" b="1" dirty="0"/>
              <a:t> </a:t>
            </a:r>
            <a:r>
              <a:rPr lang="ru-RU" b="1" dirty="0" smtClean="0"/>
              <a:t>человека!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</p:txBody>
      </p:sp>
      <p:pic>
        <p:nvPicPr>
          <p:cNvPr id="3075" name="Picture 3" descr="C:\Users\user\Desktop\лдд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500174"/>
            <a:ext cx="2143107" cy="48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04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888" y="1071546"/>
            <a:ext cx="7125112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800" b="1" dirty="0"/>
              <a:t>Правила для поддержания правильной </a:t>
            </a:r>
            <a:r>
              <a:rPr lang="ru-RU" altLang="ru-RU" sz="2800" b="1" dirty="0" smtClean="0"/>
              <a:t>осанки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 Правильно сидеть за столом, партой, на стуле,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горбиться.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 При переносе тяжестей нужно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равномерно нагружать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руки.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 Если вы будете носить ранец или портфель в одной руке, одно плечо станет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другого.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 Спать на жесткой постели с невысокой подушкой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- Выполнять упражнения по укреплению мышц туловища.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фото\школа\картинки спорт\x_63d862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487292"/>
            <a:ext cx="1848379" cy="1370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школа\картинки спорт\102246,1321178093,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52"/>
            <a:ext cx="979967" cy="1152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1" name="Picture 5" descr="C:\Users\user\Desktop\ен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1749852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50538"/>
            <a:ext cx="7125113" cy="924475"/>
          </a:xfrm>
        </p:spPr>
        <p:txBody>
          <a:bodyPr/>
          <a:lstStyle/>
          <a:p>
            <a:r>
              <a:rPr lang="ru-RU" altLang="ru-RU" b="1" i="1" dirty="0"/>
              <a:t>С целью выравнивания</a:t>
            </a:r>
            <a:r>
              <a:rPr lang="ru-RU" altLang="ru-RU" sz="3600" b="1" i="1" dirty="0"/>
              <a:t> </a:t>
            </a:r>
            <a:r>
              <a:rPr lang="ru-RU" altLang="ru-RU" b="1" i="1" dirty="0"/>
              <a:t>мышечной силы необходимо чаще применять упражнения с предметами:</a:t>
            </a:r>
            <a:br>
              <a:rPr lang="ru-RU" altLang="ru-RU" b="1" i="1" dirty="0"/>
            </a:br>
            <a:r>
              <a:rPr lang="ru-RU" altLang="ru-RU" b="1" i="1" dirty="0"/>
              <a:t>- с гимнастической </a:t>
            </a: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>палкой;</a:t>
            </a:r>
            <a:br>
              <a:rPr lang="ru-RU" altLang="ru-RU" b="1" i="1" dirty="0" smtClean="0"/>
            </a:br>
            <a:r>
              <a:rPr lang="ru-RU" altLang="ru-RU" b="1" i="1" dirty="0" smtClean="0"/>
              <a:t>- с мячом</a:t>
            </a:r>
            <a:r>
              <a:rPr lang="ru-RU" alt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41" y="1412776"/>
            <a:ext cx="4144160" cy="27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4634"/>
            <a:ext cx="4932040" cy="378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25113" cy="924475"/>
          </a:xfrm>
        </p:spPr>
        <p:txBody>
          <a:bodyPr/>
          <a:lstStyle/>
          <a:p>
            <a:r>
              <a:rPr lang="ru-RU" sz="2400" b="1" dirty="0">
                <a:latin typeface="Bookman Old Style" pitchFamily="18" charset="0"/>
              </a:rPr>
              <a:t>Особое значение для формирования правильной осанки имеют </a:t>
            </a:r>
            <a:r>
              <a:rPr lang="ru-RU" sz="2400" b="1" dirty="0" smtClean="0">
                <a:latin typeface="Bookman Old Style" pitchFamily="18" charset="0"/>
              </a:rPr>
              <a:t>упражнения с </a:t>
            </a:r>
            <a:r>
              <a:rPr lang="ru-RU" sz="2400" b="1" i="1" u="sng" dirty="0" err="1" smtClean="0">
                <a:latin typeface="Bookman Old Style" pitchFamily="18" charset="0"/>
              </a:rPr>
              <a:t>фитболом</a:t>
            </a:r>
            <a:r>
              <a:rPr lang="ru-RU" sz="2400" b="1" dirty="0" smtClean="0">
                <a:latin typeface="Bookman Old Style" pitchFamily="18" charset="0"/>
              </a:rPr>
              <a:t>, </a:t>
            </a:r>
            <a:r>
              <a:rPr lang="ru-RU" sz="2400" b="1" dirty="0">
                <a:latin typeface="Bookman Old Style" pitchFamily="18" charset="0"/>
              </a:rPr>
              <a:t>которые выпрямляют позвоночник, расширяют грудную клетку, сближают лопатки и укрепляют мускулатуру спины и живота .</a:t>
            </a:r>
            <a:br>
              <a:rPr lang="ru-RU" sz="2400" b="1" dirty="0">
                <a:latin typeface="Bookman Old Style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125112" cy="405143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3370568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214686"/>
            <a:ext cx="4917926" cy="30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3138389" cy="20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267</TotalTime>
  <Words>162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</vt:lpstr>
      <vt:lpstr>Красивая осанка – залог здоровья</vt:lpstr>
      <vt:lpstr>                  Что  такое осанка?</vt:lpstr>
      <vt:lpstr>Правильная осанка  </vt:lpstr>
      <vt:lpstr>Презентация PowerPoint</vt:lpstr>
      <vt:lpstr>Функции, которые выполняет правильная осанка:</vt:lpstr>
      <vt:lpstr>Презентация PowerPoint</vt:lpstr>
      <vt:lpstr>С целью выравнивания мышечной силы необходимо чаще применять упражнения с предметами: - с гимнастической  палкой; - с мячом </vt:lpstr>
      <vt:lpstr>Особое значение для формирования правильной осанки имеют упражнения с фитболом, которые выпрямляют позвоночник, расширяют грудную клетку, сближают лопатки и укрепляют мускулатуру спины и живота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Красивая осанка – залог здоровья!!!</dc:title>
  <dc:creator>user</dc:creator>
  <cp:lastModifiedBy>user</cp:lastModifiedBy>
  <cp:revision>26</cp:revision>
  <dcterms:created xsi:type="dcterms:W3CDTF">2015-01-24T11:52:55Z</dcterms:created>
  <dcterms:modified xsi:type="dcterms:W3CDTF">2015-01-28T03:50:27Z</dcterms:modified>
</cp:coreProperties>
</file>