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871" r:id="rId2"/>
  </p:sldMasterIdLst>
  <p:notesMasterIdLst>
    <p:notesMasterId r:id="rId34"/>
  </p:notesMasterIdLst>
  <p:sldIdLst>
    <p:sldId id="301" r:id="rId3"/>
    <p:sldId id="371" r:id="rId4"/>
    <p:sldId id="315" r:id="rId5"/>
    <p:sldId id="370" r:id="rId6"/>
    <p:sldId id="316" r:id="rId7"/>
    <p:sldId id="256" r:id="rId8"/>
    <p:sldId id="374" r:id="rId9"/>
    <p:sldId id="277" r:id="rId10"/>
    <p:sldId id="310" r:id="rId11"/>
    <p:sldId id="368" r:id="rId12"/>
    <p:sldId id="369" r:id="rId13"/>
    <p:sldId id="367" r:id="rId14"/>
    <p:sldId id="366" r:id="rId15"/>
    <p:sldId id="282" r:id="rId16"/>
    <p:sldId id="283" r:id="rId17"/>
    <p:sldId id="262" r:id="rId18"/>
    <p:sldId id="311" r:id="rId19"/>
    <p:sldId id="308" r:id="rId20"/>
    <p:sldId id="376" r:id="rId21"/>
    <p:sldId id="319" r:id="rId22"/>
    <p:sldId id="375" r:id="rId23"/>
    <p:sldId id="363" r:id="rId24"/>
    <p:sldId id="321" r:id="rId25"/>
    <p:sldId id="372" r:id="rId26"/>
    <p:sldId id="322" r:id="rId27"/>
    <p:sldId id="373" r:id="rId28"/>
    <p:sldId id="273" r:id="rId29"/>
    <p:sldId id="377" r:id="rId30"/>
    <p:sldId id="361" r:id="rId31"/>
    <p:sldId id="365" r:id="rId32"/>
    <p:sldId id="364" r:id="rId33"/>
  </p:sldIdLst>
  <p:sldSz cx="9144000" cy="6858000" type="screen4x3"/>
  <p:notesSz cx="6858000" cy="9144000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88825" autoAdjust="0"/>
  </p:normalViewPr>
  <p:slideViewPr>
    <p:cSldViewPr showGuides="1">
      <p:cViewPr varScale="1">
        <p:scale>
          <a:sx n="76" d="100"/>
          <a:sy n="76" d="100"/>
        </p:scale>
        <p:origin x="1622" y="53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Волго-Уральская</c:v>
                </c:pt>
                <c:pt idx="1">
                  <c:v>Восточно-Сибирская</c:v>
                </c:pt>
                <c:pt idx="2">
                  <c:v>Западно-Сибирская</c:v>
                </c:pt>
                <c:pt idx="3">
                  <c:v>Тимано-Пичёрская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</c:v>
                </c:pt>
                <c:pt idx="1">
                  <c:v>8</c:v>
                </c:pt>
                <c:pt idx="2">
                  <c:v>70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97526-E82E-43E8-94C8-65F8845E0ECC}" type="doc">
      <dgm:prSet loTypeId="urn:microsoft.com/office/officeart/2005/8/layout/hierarchy2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51108BB-21AD-44ED-BADF-AC11450D5908}">
      <dgm:prSet phldrT="[Текст]"/>
      <dgm:spPr/>
      <dgm:t>
        <a:bodyPr/>
        <a:lstStyle/>
        <a:p>
          <a:r>
            <a:rPr lang="ru-RU" dirty="0" smtClean="0"/>
            <a:t>Виды полезных ископаемых</a:t>
          </a:r>
          <a:endParaRPr lang="ru-RU" dirty="0"/>
        </a:p>
      </dgm:t>
    </dgm:pt>
    <dgm:pt modelId="{991F28D2-7C43-4F28-946C-BEE380347E5B}" type="parTrans" cxnId="{338E97DC-482E-4E96-A448-BAA0B4D4C878}">
      <dgm:prSet/>
      <dgm:spPr/>
      <dgm:t>
        <a:bodyPr/>
        <a:lstStyle/>
        <a:p>
          <a:endParaRPr lang="ru-RU"/>
        </a:p>
      </dgm:t>
    </dgm:pt>
    <dgm:pt modelId="{E61990AA-2D19-4333-9F89-B3B73EF9FEED}" type="sibTrans" cxnId="{338E97DC-482E-4E96-A448-BAA0B4D4C878}">
      <dgm:prSet/>
      <dgm:spPr/>
      <dgm:t>
        <a:bodyPr/>
        <a:lstStyle/>
        <a:p>
          <a:endParaRPr lang="ru-RU"/>
        </a:p>
      </dgm:t>
    </dgm:pt>
    <dgm:pt modelId="{83F43538-AA05-4C50-B0DB-D29EC6B5AF97}">
      <dgm:prSet phldrT="[Текст]"/>
      <dgm:spPr/>
      <dgm:t>
        <a:bodyPr/>
        <a:lstStyle/>
        <a:p>
          <a:pPr algn="ctr"/>
          <a:r>
            <a:rPr lang="ru-RU" dirty="0" smtClean="0"/>
            <a:t>Осадочные	</a:t>
          </a:r>
          <a:endParaRPr lang="ru-RU" dirty="0"/>
        </a:p>
      </dgm:t>
    </dgm:pt>
    <dgm:pt modelId="{56F78ACD-39E2-467C-9D30-4F27156ADFF6}" type="parTrans" cxnId="{A724801D-9928-48AC-9EB0-86088802AADF}">
      <dgm:prSet/>
      <dgm:spPr/>
      <dgm:t>
        <a:bodyPr/>
        <a:lstStyle/>
        <a:p>
          <a:endParaRPr lang="ru-RU"/>
        </a:p>
      </dgm:t>
    </dgm:pt>
    <dgm:pt modelId="{B07DCCC2-BD0E-4821-9413-F44A19AB7FE5}" type="sibTrans" cxnId="{A724801D-9928-48AC-9EB0-86088802AADF}">
      <dgm:prSet/>
      <dgm:spPr/>
      <dgm:t>
        <a:bodyPr/>
        <a:lstStyle/>
        <a:p>
          <a:endParaRPr lang="ru-RU"/>
        </a:p>
      </dgm:t>
    </dgm:pt>
    <dgm:pt modelId="{1C824746-BF23-4138-AF0E-D82E159E25E8}">
      <dgm:prSet phldrT="[Текст]"/>
      <dgm:spPr/>
      <dgm:t>
        <a:bodyPr/>
        <a:lstStyle/>
        <a:p>
          <a:r>
            <a:rPr lang="ru-RU" dirty="0" smtClean="0"/>
            <a:t>Магматические</a:t>
          </a:r>
          <a:endParaRPr lang="ru-RU" dirty="0"/>
        </a:p>
      </dgm:t>
    </dgm:pt>
    <dgm:pt modelId="{118D3A30-EE21-413A-860E-1E9B592C1A13}" type="parTrans" cxnId="{E0002DAF-BFD0-401C-BEF2-C1AC83CB1B39}">
      <dgm:prSet/>
      <dgm:spPr/>
      <dgm:t>
        <a:bodyPr/>
        <a:lstStyle/>
        <a:p>
          <a:endParaRPr lang="ru-RU"/>
        </a:p>
      </dgm:t>
    </dgm:pt>
    <dgm:pt modelId="{B5F4E8B6-7746-47F0-BAA8-76B620ED0A7F}" type="sibTrans" cxnId="{E0002DAF-BFD0-401C-BEF2-C1AC83CB1B39}">
      <dgm:prSet/>
      <dgm:spPr/>
      <dgm:t>
        <a:bodyPr/>
        <a:lstStyle/>
        <a:p>
          <a:endParaRPr lang="ru-RU"/>
        </a:p>
      </dgm:t>
    </dgm:pt>
    <dgm:pt modelId="{E9377A9C-FBE5-43D9-A7E7-796C7CCD74E0}">
      <dgm:prSet phldrT="[Текст]"/>
      <dgm:spPr/>
      <dgm:t>
        <a:bodyPr/>
        <a:lstStyle/>
        <a:p>
          <a:r>
            <a:rPr lang="ru-RU" dirty="0" smtClean="0"/>
            <a:t>метаморфические</a:t>
          </a:r>
          <a:endParaRPr lang="ru-RU" dirty="0"/>
        </a:p>
      </dgm:t>
    </dgm:pt>
    <dgm:pt modelId="{E0A4822A-A585-47AD-834D-A0D5E087223A}" type="parTrans" cxnId="{4C70309E-FC6C-482D-8D9A-16C2845B7C7A}">
      <dgm:prSet/>
      <dgm:spPr/>
      <dgm:t>
        <a:bodyPr/>
        <a:lstStyle/>
        <a:p>
          <a:endParaRPr lang="ru-RU"/>
        </a:p>
      </dgm:t>
    </dgm:pt>
    <dgm:pt modelId="{DF85F363-CE6E-4523-BBB0-4AB45CFC79F4}" type="sibTrans" cxnId="{4C70309E-FC6C-482D-8D9A-16C2845B7C7A}">
      <dgm:prSet/>
      <dgm:spPr/>
      <dgm:t>
        <a:bodyPr/>
        <a:lstStyle/>
        <a:p>
          <a:endParaRPr lang="ru-RU"/>
        </a:p>
      </dgm:t>
    </dgm:pt>
    <dgm:pt modelId="{18641B90-A55D-47EE-81EB-FBAA3054F849}">
      <dgm:prSet/>
      <dgm:spPr/>
      <dgm:t>
        <a:bodyPr/>
        <a:lstStyle/>
        <a:p>
          <a:r>
            <a:rPr lang="ru-RU" dirty="0" smtClean="0"/>
            <a:t>Нефть, газ, уголь</a:t>
          </a:r>
          <a:endParaRPr lang="ru-RU" dirty="0"/>
        </a:p>
      </dgm:t>
    </dgm:pt>
    <dgm:pt modelId="{06BE6293-E6F8-4869-B0DF-3512CC29E7D8}" type="parTrans" cxnId="{5FD54352-ED4D-4398-A808-F51A7786C04E}">
      <dgm:prSet/>
      <dgm:spPr/>
      <dgm:t>
        <a:bodyPr/>
        <a:lstStyle/>
        <a:p>
          <a:endParaRPr lang="ru-RU"/>
        </a:p>
      </dgm:t>
    </dgm:pt>
    <dgm:pt modelId="{E773CF3C-4CF2-41B0-90EE-8B5F5EA93D9B}" type="sibTrans" cxnId="{5FD54352-ED4D-4398-A808-F51A7786C04E}">
      <dgm:prSet/>
      <dgm:spPr/>
      <dgm:t>
        <a:bodyPr/>
        <a:lstStyle/>
        <a:p>
          <a:endParaRPr lang="ru-RU"/>
        </a:p>
      </dgm:t>
    </dgm:pt>
    <dgm:pt modelId="{C2A7D6FE-ACDE-4074-8886-086ABBB9E63A}">
      <dgm:prSet/>
      <dgm:spPr/>
      <dgm:t>
        <a:bodyPr/>
        <a:lstStyle/>
        <a:p>
          <a:r>
            <a:rPr lang="ru-RU" dirty="0" smtClean="0"/>
            <a:t>Железо, золото, серебро, гранит</a:t>
          </a:r>
          <a:endParaRPr lang="ru-RU" dirty="0"/>
        </a:p>
      </dgm:t>
    </dgm:pt>
    <dgm:pt modelId="{4B9AF197-99C1-456F-B981-96B8A7203CAD}" type="parTrans" cxnId="{1720FDE4-D2BD-4682-9126-2490032D1088}">
      <dgm:prSet/>
      <dgm:spPr/>
      <dgm:t>
        <a:bodyPr/>
        <a:lstStyle/>
        <a:p>
          <a:endParaRPr lang="ru-RU"/>
        </a:p>
      </dgm:t>
    </dgm:pt>
    <dgm:pt modelId="{7F563E72-D1D5-40BD-ADD7-2CFE03F33DB1}" type="sibTrans" cxnId="{1720FDE4-D2BD-4682-9126-2490032D1088}">
      <dgm:prSet/>
      <dgm:spPr/>
      <dgm:t>
        <a:bodyPr/>
        <a:lstStyle/>
        <a:p>
          <a:endParaRPr lang="ru-RU"/>
        </a:p>
      </dgm:t>
    </dgm:pt>
    <dgm:pt modelId="{6C98A645-A300-4FBF-B5AC-78685070A8A1}">
      <dgm:prSet/>
      <dgm:spPr/>
      <dgm:t>
        <a:bodyPr/>
        <a:lstStyle/>
        <a:p>
          <a:r>
            <a:rPr lang="ru-RU" smtClean="0"/>
            <a:t>Базальт, </a:t>
          </a:r>
          <a:r>
            <a:rPr lang="ru-RU" dirty="0" smtClean="0"/>
            <a:t>мрамор</a:t>
          </a:r>
          <a:endParaRPr lang="ru-RU" dirty="0"/>
        </a:p>
      </dgm:t>
    </dgm:pt>
    <dgm:pt modelId="{E634CE91-F4D9-405E-A02B-0D1A599673AE}" type="parTrans" cxnId="{62678E6D-DF93-4F69-8A07-56228444AF8E}">
      <dgm:prSet/>
      <dgm:spPr/>
      <dgm:t>
        <a:bodyPr/>
        <a:lstStyle/>
        <a:p>
          <a:endParaRPr lang="ru-RU"/>
        </a:p>
      </dgm:t>
    </dgm:pt>
    <dgm:pt modelId="{C4033205-CC02-45EA-AF7D-9AE083CCB28F}" type="sibTrans" cxnId="{62678E6D-DF93-4F69-8A07-56228444AF8E}">
      <dgm:prSet/>
      <dgm:spPr/>
      <dgm:t>
        <a:bodyPr/>
        <a:lstStyle/>
        <a:p>
          <a:endParaRPr lang="ru-RU"/>
        </a:p>
      </dgm:t>
    </dgm:pt>
    <dgm:pt modelId="{D3B9E300-1758-42C7-816B-BD009E21F1F5}" type="pres">
      <dgm:prSet presAssocID="{C5B97526-E82E-43E8-94C8-65F8845E0E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528A24-426A-45B1-B9B0-257E09039423}" type="pres">
      <dgm:prSet presAssocID="{851108BB-21AD-44ED-BADF-AC11450D5908}" presName="root1" presStyleCnt="0"/>
      <dgm:spPr/>
    </dgm:pt>
    <dgm:pt modelId="{74E1B9B5-8D3C-49B3-A62F-813D20E879F6}" type="pres">
      <dgm:prSet presAssocID="{851108BB-21AD-44ED-BADF-AC11450D590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B7E69C-5DB0-4E85-BB69-E1F7580C5F1C}" type="pres">
      <dgm:prSet presAssocID="{851108BB-21AD-44ED-BADF-AC11450D5908}" presName="level2hierChild" presStyleCnt="0"/>
      <dgm:spPr/>
    </dgm:pt>
    <dgm:pt modelId="{CC194C7A-E5CA-49CA-A6A3-545594D96162}" type="pres">
      <dgm:prSet presAssocID="{56F78ACD-39E2-467C-9D30-4F27156ADFF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8A7045D-2E46-47D5-A824-BE6A29D8B842}" type="pres">
      <dgm:prSet presAssocID="{56F78ACD-39E2-467C-9D30-4F27156ADFF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A9FBCAF-4EF4-4AC9-AF2D-3695AE767C36}" type="pres">
      <dgm:prSet presAssocID="{83F43538-AA05-4C50-B0DB-D29EC6B5AF97}" presName="root2" presStyleCnt="0"/>
      <dgm:spPr/>
    </dgm:pt>
    <dgm:pt modelId="{A74CE414-390C-4025-ADE2-6357579CDE68}" type="pres">
      <dgm:prSet presAssocID="{83F43538-AA05-4C50-B0DB-D29EC6B5AF9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009F02-5246-4268-923A-80AC9AB806AD}" type="pres">
      <dgm:prSet presAssocID="{83F43538-AA05-4C50-B0DB-D29EC6B5AF97}" presName="level3hierChild" presStyleCnt="0"/>
      <dgm:spPr/>
    </dgm:pt>
    <dgm:pt modelId="{3A594C7C-A12A-4616-959D-89C192A22870}" type="pres">
      <dgm:prSet presAssocID="{06BE6293-E6F8-4869-B0DF-3512CC29E7D8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D5BBA4E0-4B3F-4333-B412-3881A0584C00}" type="pres">
      <dgm:prSet presAssocID="{06BE6293-E6F8-4869-B0DF-3512CC29E7D8}" presName="connTx" presStyleLbl="parChTrans1D3" presStyleIdx="0" presStyleCnt="3"/>
      <dgm:spPr/>
      <dgm:t>
        <a:bodyPr/>
        <a:lstStyle/>
        <a:p>
          <a:endParaRPr lang="ru-RU"/>
        </a:p>
      </dgm:t>
    </dgm:pt>
    <dgm:pt modelId="{418F9422-9CED-458F-B8C8-E135B4C5D6D0}" type="pres">
      <dgm:prSet presAssocID="{18641B90-A55D-47EE-81EB-FBAA3054F849}" presName="root2" presStyleCnt="0"/>
      <dgm:spPr/>
    </dgm:pt>
    <dgm:pt modelId="{AD4A572E-C586-464E-956C-9EBB79964232}" type="pres">
      <dgm:prSet presAssocID="{18641B90-A55D-47EE-81EB-FBAA3054F84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007C27-674E-4CAC-AF53-0803A8AB2B63}" type="pres">
      <dgm:prSet presAssocID="{18641B90-A55D-47EE-81EB-FBAA3054F849}" presName="level3hierChild" presStyleCnt="0"/>
      <dgm:spPr/>
    </dgm:pt>
    <dgm:pt modelId="{B1B33366-6A2D-4A8B-A573-0D389A45F0F7}" type="pres">
      <dgm:prSet presAssocID="{118D3A30-EE21-413A-860E-1E9B592C1A1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561DD5D-DDD4-430D-9FA1-BCC5AFB41C58}" type="pres">
      <dgm:prSet presAssocID="{118D3A30-EE21-413A-860E-1E9B592C1A1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D786DCC-CA9C-4331-887F-E496A9E4906C}" type="pres">
      <dgm:prSet presAssocID="{1C824746-BF23-4138-AF0E-D82E159E25E8}" presName="root2" presStyleCnt="0"/>
      <dgm:spPr/>
    </dgm:pt>
    <dgm:pt modelId="{64A7BE8B-7586-48D3-A4A6-2CF4EA9024E0}" type="pres">
      <dgm:prSet presAssocID="{1C824746-BF23-4138-AF0E-D82E159E25E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B3AF7B-9357-4AA6-A737-21349CBB14E9}" type="pres">
      <dgm:prSet presAssocID="{1C824746-BF23-4138-AF0E-D82E159E25E8}" presName="level3hierChild" presStyleCnt="0"/>
      <dgm:spPr/>
    </dgm:pt>
    <dgm:pt modelId="{D5872061-141C-4B07-8A86-D4AB7D6D832B}" type="pres">
      <dgm:prSet presAssocID="{4B9AF197-99C1-456F-B981-96B8A7203CAD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C471D231-0897-4D78-9CFE-DE76632B6878}" type="pres">
      <dgm:prSet presAssocID="{4B9AF197-99C1-456F-B981-96B8A7203CAD}" presName="connTx" presStyleLbl="parChTrans1D3" presStyleIdx="1" presStyleCnt="3"/>
      <dgm:spPr/>
      <dgm:t>
        <a:bodyPr/>
        <a:lstStyle/>
        <a:p>
          <a:endParaRPr lang="ru-RU"/>
        </a:p>
      </dgm:t>
    </dgm:pt>
    <dgm:pt modelId="{5097E30C-075C-44C4-AB37-4C24C04BFEB0}" type="pres">
      <dgm:prSet presAssocID="{C2A7D6FE-ACDE-4074-8886-086ABBB9E63A}" presName="root2" presStyleCnt="0"/>
      <dgm:spPr/>
    </dgm:pt>
    <dgm:pt modelId="{29C26BA8-C43B-4617-A51F-ED2A4F663EBA}" type="pres">
      <dgm:prSet presAssocID="{C2A7D6FE-ACDE-4074-8886-086ABBB9E63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83D901-1386-4074-8FEE-5A470BD36746}" type="pres">
      <dgm:prSet presAssocID="{C2A7D6FE-ACDE-4074-8886-086ABBB9E63A}" presName="level3hierChild" presStyleCnt="0"/>
      <dgm:spPr/>
    </dgm:pt>
    <dgm:pt modelId="{042AF391-610B-4168-A90C-DF244E2D5DCA}" type="pres">
      <dgm:prSet presAssocID="{E0A4822A-A585-47AD-834D-A0D5E087223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1CAD112-0291-4F71-987F-BEEAC4853E55}" type="pres">
      <dgm:prSet presAssocID="{E0A4822A-A585-47AD-834D-A0D5E087223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9D7CAD3-850C-4D39-A194-DEC594B3933A}" type="pres">
      <dgm:prSet presAssocID="{E9377A9C-FBE5-43D9-A7E7-796C7CCD74E0}" presName="root2" presStyleCnt="0"/>
      <dgm:spPr/>
    </dgm:pt>
    <dgm:pt modelId="{3ABFEAA4-E949-402C-84E1-566BACF4622C}" type="pres">
      <dgm:prSet presAssocID="{E9377A9C-FBE5-43D9-A7E7-796C7CCD74E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929A16-1C2B-497E-9254-E26CB81634FD}" type="pres">
      <dgm:prSet presAssocID="{E9377A9C-FBE5-43D9-A7E7-796C7CCD74E0}" presName="level3hierChild" presStyleCnt="0"/>
      <dgm:spPr/>
    </dgm:pt>
    <dgm:pt modelId="{05B048E8-100A-411E-AEAF-0118E8E15AF3}" type="pres">
      <dgm:prSet presAssocID="{E634CE91-F4D9-405E-A02B-0D1A599673AE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DE5FC7F6-5D76-4ED3-9155-D25361832C3F}" type="pres">
      <dgm:prSet presAssocID="{E634CE91-F4D9-405E-A02B-0D1A599673AE}" presName="connTx" presStyleLbl="parChTrans1D3" presStyleIdx="2" presStyleCnt="3"/>
      <dgm:spPr/>
      <dgm:t>
        <a:bodyPr/>
        <a:lstStyle/>
        <a:p>
          <a:endParaRPr lang="ru-RU"/>
        </a:p>
      </dgm:t>
    </dgm:pt>
    <dgm:pt modelId="{3A76147B-23BF-43F2-A1C3-0880F5CE28C6}" type="pres">
      <dgm:prSet presAssocID="{6C98A645-A300-4FBF-B5AC-78685070A8A1}" presName="root2" presStyleCnt="0"/>
      <dgm:spPr/>
    </dgm:pt>
    <dgm:pt modelId="{2DDFE713-E1CD-4935-AB3C-41FD06BBD253}" type="pres">
      <dgm:prSet presAssocID="{6C98A645-A300-4FBF-B5AC-78685070A8A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7CD2CC-E0E7-464D-82F1-3BACEB06DBD3}" type="pres">
      <dgm:prSet presAssocID="{6C98A645-A300-4FBF-B5AC-78685070A8A1}" presName="level3hierChild" presStyleCnt="0"/>
      <dgm:spPr/>
    </dgm:pt>
  </dgm:ptLst>
  <dgm:cxnLst>
    <dgm:cxn modelId="{4C70309E-FC6C-482D-8D9A-16C2845B7C7A}" srcId="{851108BB-21AD-44ED-BADF-AC11450D5908}" destId="{E9377A9C-FBE5-43D9-A7E7-796C7CCD74E0}" srcOrd="2" destOrd="0" parTransId="{E0A4822A-A585-47AD-834D-A0D5E087223A}" sibTransId="{DF85F363-CE6E-4523-BBB0-4AB45CFC79F4}"/>
    <dgm:cxn modelId="{0485AF6F-20DE-428A-B473-90609758F0C1}" type="presOf" srcId="{118D3A30-EE21-413A-860E-1E9B592C1A13}" destId="{B1B33366-6A2D-4A8B-A573-0D389A45F0F7}" srcOrd="0" destOrd="0" presId="urn:microsoft.com/office/officeart/2005/8/layout/hierarchy2"/>
    <dgm:cxn modelId="{8031FF35-6223-4D57-A24B-61ED22511EFB}" type="presOf" srcId="{851108BB-21AD-44ED-BADF-AC11450D5908}" destId="{74E1B9B5-8D3C-49B3-A62F-813D20E879F6}" srcOrd="0" destOrd="0" presId="urn:microsoft.com/office/officeart/2005/8/layout/hierarchy2"/>
    <dgm:cxn modelId="{AE445077-B27B-4DF6-83A0-9F7A05E623C4}" type="presOf" srcId="{56F78ACD-39E2-467C-9D30-4F27156ADFF6}" destId="{CC194C7A-E5CA-49CA-A6A3-545594D96162}" srcOrd="0" destOrd="0" presId="urn:microsoft.com/office/officeart/2005/8/layout/hierarchy2"/>
    <dgm:cxn modelId="{62678E6D-DF93-4F69-8A07-56228444AF8E}" srcId="{E9377A9C-FBE5-43D9-A7E7-796C7CCD74E0}" destId="{6C98A645-A300-4FBF-B5AC-78685070A8A1}" srcOrd="0" destOrd="0" parTransId="{E634CE91-F4D9-405E-A02B-0D1A599673AE}" sibTransId="{C4033205-CC02-45EA-AF7D-9AE083CCB28F}"/>
    <dgm:cxn modelId="{817EF977-6343-4971-BE3B-277F0A04A3D0}" type="presOf" srcId="{E0A4822A-A585-47AD-834D-A0D5E087223A}" destId="{41CAD112-0291-4F71-987F-BEEAC4853E55}" srcOrd="1" destOrd="0" presId="urn:microsoft.com/office/officeart/2005/8/layout/hierarchy2"/>
    <dgm:cxn modelId="{F557EBCF-078B-41EA-9308-B32A5502E265}" type="presOf" srcId="{E634CE91-F4D9-405E-A02B-0D1A599673AE}" destId="{05B048E8-100A-411E-AEAF-0118E8E15AF3}" srcOrd="0" destOrd="0" presId="urn:microsoft.com/office/officeart/2005/8/layout/hierarchy2"/>
    <dgm:cxn modelId="{338E97DC-482E-4E96-A448-BAA0B4D4C878}" srcId="{C5B97526-E82E-43E8-94C8-65F8845E0ECC}" destId="{851108BB-21AD-44ED-BADF-AC11450D5908}" srcOrd="0" destOrd="0" parTransId="{991F28D2-7C43-4F28-946C-BEE380347E5B}" sibTransId="{E61990AA-2D19-4333-9F89-B3B73EF9FEED}"/>
    <dgm:cxn modelId="{2CA573CB-AC5B-4230-9D96-4BADD5DBF2B2}" type="presOf" srcId="{06BE6293-E6F8-4869-B0DF-3512CC29E7D8}" destId="{D5BBA4E0-4B3F-4333-B412-3881A0584C00}" srcOrd="1" destOrd="0" presId="urn:microsoft.com/office/officeart/2005/8/layout/hierarchy2"/>
    <dgm:cxn modelId="{2B8928FE-57B1-40DA-9D53-8559DEB55205}" type="presOf" srcId="{C2A7D6FE-ACDE-4074-8886-086ABBB9E63A}" destId="{29C26BA8-C43B-4617-A51F-ED2A4F663EBA}" srcOrd="0" destOrd="0" presId="urn:microsoft.com/office/officeart/2005/8/layout/hierarchy2"/>
    <dgm:cxn modelId="{7F940157-0733-4E4F-9CDF-9F0587B505B8}" type="presOf" srcId="{56F78ACD-39E2-467C-9D30-4F27156ADFF6}" destId="{A8A7045D-2E46-47D5-A824-BE6A29D8B842}" srcOrd="1" destOrd="0" presId="urn:microsoft.com/office/officeart/2005/8/layout/hierarchy2"/>
    <dgm:cxn modelId="{E0002DAF-BFD0-401C-BEF2-C1AC83CB1B39}" srcId="{851108BB-21AD-44ED-BADF-AC11450D5908}" destId="{1C824746-BF23-4138-AF0E-D82E159E25E8}" srcOrd="1" destOrd="0" parTransId="{118D3A30-EE21-413A-860E-1E9B592C1A13}" sibTransId="{B5F4E8B6-7746-47F0-BAA8-76B620ED0A7F}"/>
    <dgm:cxn modelId="{1720FDE4-D2BD-4682-9126-2490032D1088}" srcId="{1C824746-BF23-4138-AF0E-D82E159E25E8}" destId="{C2A7D6FE-ACDE-4074-8886-086ABBB9E63A}" srcOrd="0" destOrd="0" parTransId="{4B9AF197-99C1-456F-B981-96B8A7203CAD}" sibTransId="{7F563E72-D1D5-40BD-ADD7-2CFE03F33DB1}"/>
    <dgm:cxn modelId="{38F65824-C567-4D6F-A101-C130CC1C2BDA}" type="presOf" srcId="{E634CE91-F4D9-405E-A02B-0D1A599673AE}" destId="{DE5FC7F6-5D76-4ED3-9155-D25361832C3F}" srcOrd="1" destOrd="0" presId="urn:microsoft.com/office/officeart/2005/8/layout/hierarchy2"/>
    <dgm:cxn modelId="{BD0A9B70-021D-4051-908D-C6BD6B7FCF14}" type="presOf" srcId="{E9377A9C-FBE5-43D9-A7E7-796C7CCD74E0}" destId="{3ABFEAA4-E949-402C-84E1-566BACF4622C}" srcOrd="0" destOrd="0" presId="urn:microsoft.com/office/officeart/2005/8/layout/hierarchy2"/>
    <dgm:cxn modelId="{2B2227DB-1380-4633-9371-77B03CDB513C}" type="presOf" srcId="{4B9AF197-99C1-456F-B981-96B8A7203CAD}" destId="{D5872061-141C-4B07-8A86-D4AB7D6D832B}" srcOrd="0" destOrd="0" presId="urn:microsoft.com/office/officeart/2005/8/layout/hierarchy2"/>
    <dgm:cxn modelId="{5FD54352-ED4D-4398-A808-F51A7786C04E}" srcId="{83F43538-AA05-4C50-B0DB-D29EC6B5AF97}" destId="{18641B90-A55D-47EE-81EB-FBAA3054F849}" srcOrd="0" destOrd="0" parTransId="{06BE6293-E6F8-4869-B0DF-3512CC29E7D8}" sibTransId="{E773CF3C-4CF2-41B0-90EE-8B5F5EA93D9B}"/>
    <dgm:cxn modelId="{A724801D-9928-48AC-9EB0-86088802AADF}" srcId="{851108BB-21AD-44ED-BADF-AC11450D5908}" destId="{83F43538-AA05-4C50-B0DB-D29EC6B5AF97}" srcOrd="0" destOrd="0" parTransId="{56F78ACD-39E2-467C-9D30-4F27156ADFF6}" sibTransId="{B07DCCC2-BD0E-4821-9413-F44A19AB7FE5}"/>
    <dgm:cxn modelId="{3050645C-B444-4903-9604-192F3EE4681B}" type="presOf" srcId="{6C98A645-A300-4FBF-B5AC-78685070A8A1}" destId="{2DDFE713-E1CD-4935-AB3C-41FD06BBD253}" srcOrd="0" destOrd="0" presId="urn:microsoft.com/office/officeart/2005/8/layout/hierarchy2"/>
    <dgm:cxn modelId="{09D3C441-5EF2-4878-A1B5-8EBF61469277}" type="presOf" srcId="{118D3A30-EE21-413A-860E-1E9B592C1A13}" destId="{8561DD5D-DDD4-430D-9FA1-BCC5AFB41C58}" srcOrd="1" destOrd="0" presId="urn:microsoft.com/office/officeart/2005/8/layout/hierarchy2"/>
    <dgm:cxn modelId="{7FBE24E7-DD23-407A-BC2E-E748FBC18FDB}" type="presOf" srcId="{C5B97526-E82E-43E8-94C8-65F8845E0ECC}" destId="{D3B9E300-1758-42C7-816B-BD009E21F1F5}" srcOrd="0" destOrd="0" presId="urn:microsoft.com/office/officeart/2005/8/layout/hierarchy2"/>
    <dgm:cxn modelId="{B46064D1-C35E-41BA-98E0-6D99E51A5F44}" type="presOf" srcId="{18641B90-A55D-47EE-81EB-FBAA3054F849}" destId="{AD4A572E-C586-464E-956C-9EBB79964232}" srcOrd="0" destOrd="0" presId="urn:microsoft.com/office/officeart/2005/8/layout/hierarchy2"/>
    <dgm:cxn modelId="{D8BDA8F3-DBAC-4CF4-92EA-EBBCE66EBFC8}" type="presOf" srcId="{E0A4822A-A585-47AD-834D-A0D5E087223A}" destId="{042AF391-610B-4168-A90C-DF244E2D5DCA}" srcOrd="0" destOrd="0" presId="urn:microsoft.com/office/officeart/2005/8/layout/hierarchy2"/>
    <dgm:cxn modelId="{CEA90BBA-F814-4BB5-84C0-6C79EA239801}" type="presOf" srcId="{4B9AF197-99C1-456F-B981-96B8A7203CAD}" destId="{C471D231-0897-4D78-9CFE-DE76632B6878}" srcOrd="1" destOrd="0" presId="urn:microsoft.com/office/officeart/2005/8/layout/hierarchy2"/>
    <dgm:cxn modelId="{3E5AA8BA-9720-40E2-B051-3ACBD4ED7EAD}" type="presOf" srcId="{83F43538-AA05-4C50-B0DB-D29EC6B5AF97}" destId="{A74CE414-390C-4025-ADE2-6357579CDE68}" srcOrd="0" destOrd="0" presId="urn:microsoft.com/office/officeart/2005/8/layout/hierarchy2"/>
    <dgm:cxn modelId="{33008B94-6279-4D8E-B291-602EFC642747}" type="presOf" srcId="{06BE6293-E6F8-4869-B0DF-3512CC29E7D8}" destId="{3A594C7C-A12A-4616-959D-89C192A22870}" srcOrd="0" destOrd="0" presId="urn:microsoft.com/office/officeart/2005/8/layout/hierarchy2"/>
    <dgm:cxn modelId="{32396FE6-22B9-42CC-8934-DAE6F4601507}" type="presOf" srcId="{1C824746-BF23-4138-AF0E-D82E159E25E8}" destId="{64A7BE8B-7586-48D3-A4A6-2CF4EA9024E0}" srcOrd="0" destOrd="0" presId="urn:microsoft.com/office/officeart/2005/8/layout/hierarchy2"/>
    <dgm:cxn modelId="{DEED9FAC-B233-4399-80DF-751BE8C6BC9A}" type="presParOf" srcId="{D3B9E300-1758-42C7-816B-BD009E21F1F5}" destId="{C8528A24-426A-45B1-B9B0-257E09039423}" srcOrd="0" destOrd="0" presId="urn:microsoft.com/office/officeart/2005/8/layout/hierarchy2"/>
    <dgm:cxn modelId="{B454D843-6772-4655-8E0D-DCB4E3ECCFB2}" type="presParOf" srcId="{C8528A24-426A-45B1-B9B0-257E09039423}" destId="{74E1B9B5-8D3C-49B3-A62F-813D20E879F6}" srcOrd="0" destOrd="0" presId="urn:microsoft.com/office/officeart/2005/8/layout/hierarchy2"/>
    <dgm:cxn modelId="{7ECEFD1C-CCE2-4574-B278-7AB37EC6B132}" type="presParOf" srcId="{C8528A24-426A-45B1-B9B0-257E09039423}" destId="{1CB7E69C-5DB0-4E85-BB69-E1F7580C5F1C}" srcOrd="1" destOrd="0" presId="urn:microsoft.com/office/officeart/2005/8/layout/hierarchy2"/>
    <dgm:cxn modelId="{4693DF94-7075-4241-9D85-5EBF1EC095ED}" type="presParOf" srcId="{1CB7E69C-5DB0-4E85-BB69-E1F7580C5F1C}" destId="{CC194C7A-E5CA-49CA-A6A3-545594D96162}" srcOrd="0" destOrd="0" presId="urn:microsoft.com/office/officeart/2005/8/layout/hierarchy2"/>
    <dgm:cxn modelId="{93DB24B0-CDDE-4172-897D-3905B6F1FABA}" type="presParOf" srcId="{CC194C7A-E5CA-49CA-A6A3-545594D96162}" destId="{A8A7045D-2E46-47D5-A824-BE6A29D8B842}" srcOrd="0" destOrd="0" presId="urn:microsoft.com/office/officeart/2005/8/layout/hierarchy2"/>
    <dgm:cxn modelId="{2DC04213-B8DD-4B9A-A8F7-BA9CD4A624EF}" type="presParOf" srcId="{1CB7E69C-5DB0-4E85-BB69-E1F7580C5F1C}" destId="{6A9FBCAF-4EF4-4AC9-AF2D-3695AE767C36}" srcOrd="1" destOrd="0" presId="urn:microsoft.com/office/officeart/2005/8/layout/hierarchy2"/>
    <dgm:cxn modelId="{9B7E657E-95B0-4CA3-BDE3-A3B5921E17F9}" type="presParOf" srcId="{6A9FBCAF-4EF4-4AC9-AF2D-3695AE767C36}" destId="{A74CE414-390C-4025-ADE2-6357579CDE68}" srcOrd="0" destOrd="0" presId="urn:microsoft.com/office/officeart/2005/8/layout/hierarchy2"/>
    <dgm:cxn modelId="{F6D4FD2F-53B5-4516-9C8E-A9E91EFA64D1}" type="presParOf" srcId="{6A9FBCAF-4EF4-4AC9-AF2D-3695AE767C36}" destId="{3E009F02-5246-4268-923A-80AC9AB806AD}" srcOrd="1" destOrd="0" presId="urn:microsoft.com/office/officeart/2005/8/layout/hierarchy2"/>
    <dgm:cxn modelId="{4DD61476-D854-4F2C-83F5-33ECD94CA6B1}" type="presParOf" srcId="{3E009F02-5246-4268-923A-80AC9AB806AD}" destId="{3A594C7C-A12A-4616-959D-89C192A22870}" srcOrd="0" destOrd="0" presId="urn:microsoft.com/office/officeart/2005/8/layout/hierarchy2"/>
    <dgm:cxn modelId="{7670A4F3-41C2-40B8-A790-E6E1601CBA9A}" type="presParOf" srcId="{3A594C7C-A12A-4616-959D-89C192A22870}" destId="{D5BBA4E0-4B3F-4333-B412-3881A0584C00}" srcOrd="0" destOrd="0" presId="urn:microsoft.com/office/officeart/2005/8/layout/hierarchy2"/>
    <dgm:cxn modelId="{CB348342-C207-4DE1-B8EA-EA0872CB9AAF}" type="presParOf" srcId="{3E009F02-5246-4268-923A-80AC9AB806AD}" destId="{418F9422-9CED-458F-B8C8-E135B4C5D6D0}" srcOrd="1" destOrd="0" presId="urn:microsoft.com/office/officeart/2005/8/layout/hierarchy2"/>
    <dgm:cxn modelId="{B6F07405-02EB-44C2-BD64-F86C683BAF87}" type="presParOf" srcId="{418F9422-9CED-458F-B8C8-E135B4C5D6D0}" destId="{AD4A572E-C586-464E-956C-9EBB79964232}" srcOrd="0" destOrd="0" presId="urn:microsoft.com/office/officeart/2005/8/layout/hierarchy2"/>
    <dgm:cxn modelId="{4B2776AA-93A5-4426-A32F-71A5AB4B7407}" type="presParOf" srcId="{418F9422-9CED-458F-B8C8-E135B4C5D6D0}" destId="{BA007C27-674E-4CAC-AF53-0803A8AB2B63}" srcOrd="1" destOrd="0" presId="urn:microsoft.com/office/officeart/2005/8/layout/hierarchy2"/>
    <dgm:cxn modelId="{BED7C852-A621-48AA-BCE0-8A606B7689C9}" type="presParOf" srcId="{1CB7E69C-5DB0-4E85-BB69-E1F7580C5F1C}" destId="{B1B33366-6A2D-4A8B-A573-0D389A45F0F7}" srcOrd="2" destOrd="0" presId="urn:microsoft.com/office/officeart/2005/8/layout/hierarchy2"/>
    <dgm:cxn modelId="{163857DE-88C0-47E0-B2A8-81121A956EF1}" type="presParOf" srcId="{B1B33366-6A2D-4A8B-A573-0D389A45F0F7}" destId="{8561DD5D-DDD4-430D-9FA1-BCC5AFB41C58}" srcOrd="0" destOrd="0" presId="urn:microsoft.com/office/officeart/2005/8/layout/hierarchy2"/>
    <dgm:cxn modelId="{F8765FA9-3FFA-457C-8462-4F761E1C0476}" type="presParOf" srcId="{1CB7E69C-5DB0-4E85-BB69-E1F7580C5F1C}" destId="{BD786DCC-CA9C-4331-887F-E496A9E4906C}" srcOrd="3" destOrd="0" presId="urn:microsoft.com/office/officeart/2005/8/layout/hierarchy2"/>
    <dgm:cxn modelId="{E28FF7F2-7D09-423D-A6F1-093F29C57CD8}" type="presParOf" srcId="{BD786DCC-CA9C-4331-887F-E496A9E4906C}" destId="{64A7BE8B-7586-48D3-A4A6-2CF4EA9024E0}" srcOrd="0" destOrd="0" presId="urn:microsoft.com/office/officeart/2005/8/layout/hierarchy2"/>
    <dgm:cxn modelId="{3B845A37-E308-4BB4-ABFF-A19BE68E19B1}" type="presParOf" srcId="{BD786DCC-CA9C-4331-887F-E496A9E4906C}" destId="{8FB3AF7B-9357-4AA6-A737-21349CBB14E9}" srcOrd="1" destOrd="0" presId="urn:microsoft.com/office/officeart/2005/8/layout/hierarchy2"/>
    <dgm:cxn modelId="{C6DBE0E0-EF18-449B-AB13-62C8A3829848}" type="presParOf" srcId="{8FB3AF7B-9357-4AA6-A737-21349CBB14E9}" destId="{D5872061-141C-4B07-8A86-D4AB7D6D832B}" srcOrd="0" destOrd="0" presId="urn:microsoft.com/office/officeart/2005/8/layout/hierarchy2"/>
    <dgm:cxn modelId="{2F53A131-8253-47D5-B7C5-E0E485FE1306}" type="presParOf" srcId="{D5872061-141C-4B07-8A86-D4AB7D6D832B}" destId="{C471D231-0897-4D78-9CFE-DE76632B6878}" srcOrd="0" destOrd="0" presId="urn:microsoft.com/office/officeart/2005/8/layout/hierarchy2"/>
    <dgm:cxn modelId="{1419D511-0876-4116-B40B-59B94FCB6470}" type="presParOf" srcId="{8FB3AF7B-9357-4AA6-A737-21349CBB14E9}" destId="{5097E30C-075C-44C4-AB37-4C24C04BFEB0}" srcOrd="1" destOrd="0" presId="urn:microsoft.com/office/officeart/2005/8/layout/hierarchy2"/>
    <dgm:cxn modelId="{634A8D1F-5068-46B4-8ACC-004ECA2D7335}" type="presParOf" srcId="{5097E30C-075C-44C4-AB37-4C24C04BFEB0}" destId="{29C26BA8-C43B-4617-A51F-ED2A4F663EBA}" srcOrd="0" destOrd="0" presId="urn:microsoft.com/office/officeart/2005/8/layout/hierarchy2"/>
    <dgm:cxn modelId="{A842E97B-E405-4121-A065-E142C6A5FCE6}" type="presParOf" srcId="{5097E30C-075C-44C4-AB37-4C24C04BFEB0}" destId="{B983D901-1386-4074-8FEE-5A470BD36746}" srcOrd="1" destOrd="0" presId="urn:microsoft.com/office/officeart/2005/8/layout/hierarchy2"/>
    <dgm:cxn modelId="{460E46D1-1DB6-443C-A530-9C45BED96286}" type="presParOf" srcId="{1CB7E69C-5DB0-4E85-BB69-E1F7580C5F1C}" destId="{042AF391-610B-4168-A90C-DF244E2D5DCA}" srcOrd="4" destOrd="0" presId="urn:microsoft.com/office/officeart/2005/8/layout/hierarchy2"/>
    <dgm:cxn modelId="{84192D8B-455B-4615-A96E-84B832670794}" type="presParOf" srcId="{042AF391-610B-4168-A90C-DF244E2D5DCA}" destId="{41CAD112-0291-4F71-987F-BEEAC4853E55}" srcOrd="0" destOrd="0" presId="urn:microsoft.com/office/officeart/2005/8/layout/hierarchy2"/>
    <dgm:cxn modelId="{8F95B15A-BEB0-4DE6-9D5C-256F0E196822}" type="presParOf" srcId="{1CB7E69C-5DB0-4E85-BB69-E1F7580C5F1C}" destId="{89D7CAD3-850C-4D39-A194-DEC594B3933A}" srcOrd="5" destOrd="0" presId="urn:microsoft.com/office/officeart/2005/8/layout/hierarchy2"/>
    <dgm:cxn modelId="{C62625C5-E79E-4A1F-83B3-A2D1AB746909}" type="presParOf" srcId="{89D7CAD3-850C-4D39-A194-DEC594B3933A}" destId="{3ABFEAA4-E949-402C-84E1-566BACF4622C}" srcOrd="0" destOrd="0" presId="urn:microsoft.com/office/officeart/2005/8/layout/hierarchy2"/>
    <dgm:cxn modelId="{82B0744E-D6D3-4275-B97B-5CE46F8C096E}" type="presParOf" srcId="{89D7CAD3-850C-4D39-A194-DEC594B3933A}" destId="{C9929A16-1C2B-497E-9254-E26CB81634FD}" srcOrd="1" destOrd="0" presId="urn:microsoft.com/office/officeart/2005/8/layout/hierarchy2"/>
    <dgm:cxn modelId="{234CE3E1-5D17-403A-BD9D-81034F65DCA8}" type="presParOf" srcId="{C9929A16-1C2B-497E-9254-E26CB81634FD}" destId="{05B048E8-100A-411E-AEAF-0118E8E15AF3}" srcOrd="0" destOrd="0" presId="urn:microsoft.com/office/officeart/2005/8/layout/hierarchy2"/>
    <dgm:cxn modelId="{A6D0A244-5287-49A1-9B6F-D6A8343B347A}" type="presParOf" srcId="{05B048E8-100A-411E-AEAF-0118E8E15AF3}" destId="{DE5FC7F6-5D76-4ED3-9155-D25361832C3F}" srcOrd="0" destOrd="0" presId="urn:microsoft.com/office/officeart/2005/8/layout/hierarchy2"/>
    <dgm:cxn modelId="{F08CB167-06DF-4857-BED4-2E1AE2D2821F}" type="presParOf" srcId="{C9929A16-1C2B-497E-9254-E26CB81634FD}" destId="{3A76147B-23BF-43F2-A1C3-0880F5CE28C6}" srcOrd="1" destOrd="0" presId="urn:microsoft.com/office/officeart/2005/8/layout/hierarchy2"/>
    <dgm:cxn modelId="{1F7A8E38-42A0-4FB7-979F-DA98E1126AA3}" type="presParOf" srcId="{3A76147B-23BF-43F2-A1C3-0880F5CE28C6}" destId="{2DDFE713-E1CD-4935-AB3C-41FD06BBD253}" srcOrd="0" destOrd="0" presId="urn:microsoft.com/office/officeart/2005/8/layout/hierarchy2"/>
    <dgm:cxn modelId="{7911D806-C9DC-4EF7-BC4B-73511E59D330}" type="presParOf" srcId="{3A76147B-23BF-43F2-A1C3-0880F5CE28C6}" destId="{DC7CD2CC-E0E7-464D-82F1-3BACEB06DBD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ACCCAC-DB58-4D74-A02B-656A3DBB57D7}" type="doc">
      <dgm:prSet loTypeId="urn:microsoft.com/office/officeart/2005/8/layout/list1" loCatId="list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CFDDFAD1-A9D7-4BA0-A805-8B1D3E00A44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Коренные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D44FF8-32D3-4CFE-BD72-079C36C73DC0}" type="parTrans" cxnId="{4744B01B-1119-4F3C-8229-39E090D210BF}">
      <dgm:prSet/>
      <dgm:spPr/>
      <dgm:t>
        <a:bodyPr/>
        <a:lstStyle/>
        <a:p>
          <a:endParaRPr lang="ru-RU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72EFF9-FB61-4851-B401-BD10D51FF4BC}" type="sibTrans" cxnId="{4744B01B-1119-4F3C-8229-39E090D210BF}">
      <dgm:prSet/>
      <dgm:spPr/>
      <dgm:t>
        <a:bodyPr/>
        <a:lstStyle/>
        <a:p>
          <a:endParaRPr lang="ru-RU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F9AA60-4E37-42C9-8F46-132B331773DC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  <a:effectLst/>
            </a:rPr>
            <a:t>Образуются в результате тектонических процессов в земной коре</a:t>
          </a:r>
          <a:endParaRPr lang="ru-RU" b="1" dirty="0">
            <a:solidFill>
              <a:srgbClr val="000000"/>
            </a:solidFill>
            <a:effectLst/>
          </a:endParaRPr>
        </a:p>
      </dgm:t>
    </dgm:pt>
    <dgm:pt modelId="{D5D89838-6486-4A0B-AC70-5D10A558556D}" type="parTrans" cxnId="{B5FCF785-8D21-4130-8945-A0F877851C0A}">
      <dgm:prSet/>
      <dgm:spPr/>
      <dgm:t>
        <a:bodyPr/>
        <a:lstStyle/>
        <a:p>
          <a:endParaRPr lang="ru-RU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829804-B2B7-4B55-B66F-85360B7866F3}" type="sibTrans" cxnId="{B5FCF785-8D21-4130-8945-A0F877851C0A}">
      <dgm:prSet/>
      <dgm:spPr/>
      <dgm:t>
        <a:bodyPr/>
        <a:lstStyle/>
        <a:p>
          <a:endParaRPr lang="ru-RU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7D1CC8-5598-4E68-8C80-FDBEC26CEA9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Россыпные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922D0-B584-49F9-BAC2-DAB99CA4AC4F}" type="parTrans" cxnId="{F2BDB279-0A5E-4DB8-BF8C-A9CB7A53B14E}">
      <dgm:prSet/>
      <dgm:spPr/>
      <dgm:t>
        <a:bodyPr/>
        <a:lstStyle/>
        <a:p>
          <a:endParaRPr lang="ru-RU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FF8EC0-AFD6-4425-A15C-E8849E70ECF2}" type="sibTrans" cxnId="{F2BDB279-0A5E-4DB8-BF8C-A9CB7A53B14E}">
      <dgm:prSet/>
      <dgm:spPr/>
      <dgm:t>
        <a:bodyPr/>
        <a:lstStyle/>
        <a:p>
          <a:endParaRPr lang="ru-RU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ED527-8E9F-468E-9714-E1F7A2FF205F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  <a:effectLst/>
            </a:rPr>
            <a:t>Представляют собой толщи песка или более крупного материала, состоящие из обломков полезных минералов</a:t>
          </a:r>
          <a:endParaRPr lang="ru-RU" b="1" dirty="0">
            <a:solidFill>
              <a:srgbClr val="000000"/>
            </a:solidFill>
            <a:effectLst/>
          </a:endParaRPr>
        </a:p>
      </dgm:t>
    </dgm:pt>
    <dgm:pt modelId="{467B8216-21AE-44C9-ACF4-5060F887CAD6}" type="parTrans" cxnId="{AC380947-9384-4E15-AAE6-8EC1F31DD524}">
      <dgm:prSet/>
      <dgm:spPr/>
      <dgm:t>
        <a:bodyPr/>
        <a:lstStyle/>
        <a:p>
          <a:endParaRPr lang="ru-RU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82210-A23C-4A54-A743-5EB298065119}" type="sibTrans" cxnId="{AC380947-9384-4E15-AAE6-8EC1F31DD524}">
      <dgm:prSet/>
      <dgm:spPr/>
      <dgm:t>
        <a:bodyPr/>
        <a:lstStyle/>
        <a:p>
          <a:endParaRPr lang="ru-RU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99AAB-D96F-4C62-8657-D849D6EF4F16}" type="pres">
      <dgm:prSet presAssocID="{E4ACCCAC-DB58-4D74-A02B-656A3DBB57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B941D0-A7F5-4F70-9880-54294D70EC6D}" type="pres">
      <dgm:prSet presAssocID="{CFDDFAD1-A9D7-4BA0-A805-8B1D3E00A44A}" presName="parentLin" presStyleCnt="0"/>
      <dgm:spPr/>
      <dgm:t>
        <a:bodyPr/>
        <a:lstStyle/>
        <a:p>
          <a:endParaRPr lang="ru-RU"/>
        </a:p>
      </dgm:t>
    </dgm:pt>
    <dgm:pt modelId="{C5F04A56-A30B-48DF-9A85-520C906C58AE}" type="pres">
      <dgm:prSet presAssocID="{CFDDFAD1-A9D7-4BA0-A805-8B1D3E00A44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850AE69-0CB8-4A88-823A-92BBC8D84678}" type="pres">
      <dgm:prSet presAssocID="{CFDDFAD1-A9D7-4BA0-A805-8B1D3E00A44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99C6D-4235-42AC-BF57-5F51906C8B3E}" type="pres">
      <dgm:prSet presAssocID="{CFDDFAD1-A9D7-4BA0-A805-8B1D3E00A44A}" presName="negativeSpace" presStyleCnt="0"/>
      <dgm:spPr/>
      <dgm:t>
        <a:bodyPr/>
        <a:lstStyle/>
        <a:p>
          <a:endParaRPr lang="ru-RU"/>
        </a:p>
      </dgm:t>
    </dgm:pt>
    <dgm:pt modelId="{87ED77EF-A69D-40F0-9350-867736183F15}" type="pres">
      <dgm:prSet presAssocID="{CFDDFAD1-A9D7-4BA0-A805-8B1D3E00A44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17670-2F72-4288-86EE-554FF8FCB1AF}" type="pres">
      <dgm:prSet presAssocID="{3072EFF9-FB61-4851-B401-BD10D51FF4BC}" presName="spaceBetweenRectangles" presStyleCnt="0"/>
      <dgm:spPr/>
      <dgm:t>
        <a:bodyPr/>
        <a:lstStyle/>
        <a:p>
          <a:endParaRPr lang="ru-RU"/>
        </a:p>
      </dgm:t>
    </dgm:pt>
    <dgm:pt modelId="{54C5C924-C999-4C57-AFEA-7C35CE34AD79}" type="pres">
      <dgm:prSet presAssocID="{677D1CC8-5598-4E68-8C80-FDBEC26CEA99}" presName="parentLin" presStyleCnt="0"/>
      <dgm:spPr/>
      <dgm:t>
        <a:bodyPr/>
        <a:lstStyle/>
        <a:p>
          <a:endParaRPr lang="ru-RU"/>
        </a:p>
      </dgm:t>
    </dgm:pt>
    <dgm:pt modelId="{404220B0-6911-4A42-8586-B21051126E8E}" type="pres">
      <dgm:prSet presAssocID="{677D1CC8-5598-4E68-8C80-FDBEC26CEA9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FF0B53B-AADF-4D86-A4D5-1835B0589D0E}" type="pres">
      <dgm:prSet presAssocID="{677D1CC8-5598-4E68-8C80-FDBEC26CEA9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07485-DEC4-49B1-843F-C53B54B68AE0}" type="pres">
      <dgm:prSet presAssocID="{677D1CC8-5598-4E68-8C80-FDBEC26CEA99}" presName="negativeSpace" presStyleCnt="0"/>
      <dgm:spPr/>
      <dgm:t>
        <a:bodyPr/>
        <a:lstStyle/>
        <a:p>
          <a:endParaRPr lang="ru-RU"/>
        </a:p>
      </dgm:t>
    </dgm:pt>
    <dgm:pt modelId="{873DEEB2-6C8D-4859-83F3-F7CCC71D27FA}" type="pres">
      <dgm:prSet presAssocID="{677D1CC8-5598-4E68-8C80-FDBEC26CEA9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DB279-0A5E-4DB8-BF8C-A9CB7A53B14E}" srcId="{E4ACCCAC-DB58-4D74-A02B-656A3DBB57D7}" destId="{677D1CC8-5598-4E68-8C80-FDBEC26CEA99}" srcOrd="1" destOrd="0" parTransId="{FCE922D0-B584-49F9-BAC2-DAB99CA4AC4F}" sibTransId="{B6FF8EC0-AFD6-4425-A15C-E8849E70ECF2}"/>
    <dgm:cxn modelId="{CE35A1B3-FB40-40B1-8BC2-9E467BB134A4}" type="presOf" srcId="{E4ACCCAC-DB58-4D74-A02B-656A3DBB57D7}" destId="{1E299AAB-D96F-4C62-8657-D849D6EF4F16}" srcOrd="0" destOrd="0" presId="urn:microsoft.com/office/officeart/2005/8/layout/list1"/>
    <dgm:cxn modelId="{DC2A525B-E8CA-4BAB-9487-9F62F8C15D6A}" type="presOf" srcId="{CFDDFAD1-A9D7-4BA0-A805-8B1D3E00A44A}" destId="{2850AE69-0CB8-4A88-823A-92BBC8D84678}" srcOrd="1" destOrd="0" presId="urn:microsoft.com/office/officeart/2005/8/layout/list1"/>
    <dgm:cxn modelId="{B5FCF785-8D21-4130-8945-A0F877851C0A}" srcId="{CFDDFAD1-A9D7-4BA0-A805-8B1D3E00A44A}" destId="{3AF9AA60-4E37-42C9-8F46-132B331773DC}" srcOrd="0" destOrd="0" parTransId="{D5D89838-6486-4A0B-AC70-5D10A558556D}" sibTransId="{80829804-B2B7-4B55-B66F-85360B7866F3}"/>
    <dgm:cxn modelId="{A6DDF0A7-35CA-498B-A52E-6BD3637A8DCC}" type="presOf" srcId="{788ED527-8E9F-468E-9714-E1F7A2FF205F}" destId="{873DEEB2-6C8D-4859-83F3-F7CCC71D27FA}" srcOrd="0" destOrd="0" presId="urn:microsoft.com/office/officeart/2005/8/layout/list1"/>
    <dgm:cxn modelId="{AC380947-9384-4E15-AAE6-8EC1F31DD524}" srcId="{677D1CC8-5598-4E68-8C80-FDBEC26CEA99}" destId="{788ED527-8E9F-468E-9714-E1F7A2FF205F}" srcOrd="0" destOrd="0" parTransId="{467B8216-21AE-44C9-ACF4-5060F887CAD6}" sibTransId="{F6682210-A23C-4A54-A743-5EB298065119}"/>
    <dgm:cxn modelId="{AA865011-9AC8-4C46-A616-3B20F662260B}" type="presOf" srcId="{CFDDFAD1-A9D7-4BA0-A805-8B1D3E00A44A}" destId="{C5F04A56-A30B-48DF-9A85-520C906C58AE}" srcOrd="0" destOrd="0" presId="urn:microsoft.com/office/officeart/2005/8/layout/list1"/>
    <dgm:cxn modelId="{4744B01B-1119-4F3C-8229-39E090D210BF}" srcId="{E4ACCCAC-DB58-4D74-A02B-656A3DBB57D7}" destId="{CFDDFAD1-A9D7-4BA0-A805-8B1D3E00A44A}" srcOrd="0" destOrd="0" parTransId="{66D44FF8-32D3-4CFE-BD72-079C36C73DC0}" sibTransId="{3072EFF9-FB61-4851-B401-BD10D51FF4BC}"/>
    <dgm:cxn modelId="{EB2235D0-2B23-4FDF-8BBB-8AC06EE7D388}" type="presOf" srcId="{3AF9AA60-4E37-42C9-8F46-132B331773DC}" destId="{87ED77EF-A69D-40F0-9350-867736183F15}" srcOrd="0" destOrd="0" presId="urn:microsoft.com/office/officeart/2005/8/layout/list1"/>
    <dgm:cxn modelId="{60D60228-FD0F-4499-A6A9-A9B89D097044}" type="presOf" srcId="{677D1CC8-5598-4E68-8C80-FDBEC26CEA99}" destId="{5FF0B53B-AADF-4D86-A4D5-1835B0589D0E}" srcOrd="1" destOrd="0" presId="urn:microsoft.com/office/officeart/2005/8/layout/list1"/>
    <dgm:cxn modelId="{4E38EB09-29FF-49B4-89AC-56E1EB26FD49}" type="presOf" srcId="{677D1CC8-5598-4E68-8C80-FDBEC26CEA99}" destId="{404220B0-6911-4A42-8586-B21051126E8E}" srcOrd="0" destOrd="0" presId="urn:microsoft.com/office/officeart/2005/8/layout/list1"/>
    <dgm:cxn modelId="{9DAED33A-646A-4E56-85A7-E1C0E9C2849C}" type="presParOf" srcId="{1E299AAB-D96F-4C62-8657-D849D6EF4F16}" destId="{64B941D0-A7F5-4F70-9880-54294D70EC6D}" srcOrd="0" destOrd="0" presId="urn:microsoft.com/office/officeart/2005/8/layout/list1"/>
    <dgm:cxn modelId="{B1451574-DD82-4D32-B7BA-C6AA94F08034}" type="presParOf" srcId="{64B941D0-A7F5-4F70-9880-54294D70EC6D}" destId="{C5F04A56-A30B-48DF-9A85-520C906C58AE}" srcOrd="0" destOrd="0" presId="urn:microsoft.com/office/officeart/2005/8/layout/list1"/>
    <dgm:cxn modelId="{78BCC6F1-2132-424F-8063-245730E20818}" type="presParOf" srcId="{64B941D0-A7F5-4F70-9880-54294D70EC6D}" destId="{2850AE69-0CB8-4A88-823A-92BBC8D84678}" srcOrd="1" destOrd="0" presId="urn:microsoft.com/office/officeart/2005/8/layout/list1"/>
    <dgm:cxn modelId="{4B77CF2F-7412-4DBE-A468-FC6E5A15389C}" type="presParOf" srcId="{1E299AAB-D96F-4C62-8657-D849D6EF4F16}" destId="{95099C6D-4235-42AC-BF57-5F51906C8B3E}" srcOrd="1" destOrd="0" presId="urn:microsoft.com/office/officeart/2005/8/layout/list1"/>
    <dgm:cxn modelId="{4D9EE1D9-8883-4250-8C65-C987A29D455C}" type="presParOf" srcId="{1E299AAB-D96F-4C62-8657-D849D6EF4F16}" destId="{87ED77EF-A69D-40F0-9350-867736183F15}" srcOrd="2" destOrd="0" presId="urn:microsoft.com/office/officeart/2005/8/layout/list1"/>
    <dgm:cxn modelId="{37148D09-B539-4103-8234-5F0F6BBF0E8F}" type="presParOf" srcId="{1E299AAB-D96F-4C62-8657-D849D6EF4F16}" destId="{21017670-2F72-4288-86EE-554FF8FCB1AF}" srcOrd="3" destOrd="0" presId="urn:microsoft.com/office/officeart/2005/8/layout/list1"/>
    <dgm:cxn modelId="{094BE780-2D85-445B-88EE-18A2D0D2AC5E}" type="presParOf" srcId="{1E299AAB-D96F-4C62-8657-D849D6EF4F16}" destId="{54C5C924-C999-4C57-AFEA-7C35CE34AD79}" srcOrd="4" destOrd="0" presId="urn:microsoft.com/office/officeart/2005/8/layout/list1"/>
    <dgm:cxn modelId="{C00DE6A8-93C8-4861-9AEC-F4D582996410}" type="presParOf" srcId="{54C5C924-C999-4C57-AFEA-7C35CE34AD79}" destId="{404220B0-6911-4A42-8586-B21051126E8E}" srcOrd="0" destOrd="0" presId="urn:microsoft.com/office/officeart/2005/8/layout/list1"/>
    <dgm:cxn modelId="{B1F84989-429B-405C-97EB-60D566EC61B8}" type="presParOf" srcId="{54C5C924-C999-4C57-AFEA-7C35CE34AD79}" destId="{5FF0B53B-AADF-4D86-A4D5-1835B0589D0E}" srcOrd="1" destOrd="0" presId="urn:microsoft.com/office/officeart/2005/8/layout/list1"/>
    <dgm:cxn modelId="{D6FC3663-3D57-4A5E-A274-10F16147BE22}" type="presParOf" srcId="{1E299AAB-D96F-4C62-8657-D849D6EF4F16}" destId="{C9E07485-DEC4-49B1-843F-C53B54B68AE0}" srcOrd="5" destOrd="0" presId="urn:microsoft.com/office/officeart/2005/8/layout/list1"/>
    <dgm:cxn modelId="{7879D8D9-F787-4D0A-AF15-9A891EE5CC4A}" type="presParOf" srcId="{1E299AAB-D96F-4C62-8657-D849D6EF4F16}" destId="{873DEEB2-6C8D-4859-83F3-F7CCC71D27F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1B9B5-8D3C-49B3-A62F-813D20E879F6}">
      <dsp:nvSpPr>
        <dsp:cNvPr id="0" name=""/>
        <dsp:cNvSpPr/>
      </dsp:nvSpPr>
      <dsp:spPr>
        <a:xfrm>
          <a:off x="2644" y="2086684"/>
          <a:ext cx="2310444" cy="1155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Виды полезных ископаемых</a:t>
          </a:r>
          <a:endParaRPr lang="ru-RU" sz="2000" kern="1200" dirty="0"/>
        </a:p>
      </dsp:txBody>
      <dsp:txXfrm>
        <a:off x="36479" y="2120519"/>
        <a:ext cx="2242774" cy="1087552"/>
      </dsp:txXfrm>
    </dsp:sp>
    <dsp:sp modelId="{CC194C7A-E5CA-49CA-A6A3-545594D96162}">
      <dsp:nvSpPr>
        <dsp:cNvPr id="0" name=""/>
        <dsp:cNvSpPr/>
      </dsp:nvSpPr>
      <dsp:spPr>
        <a:xfrm rot="18289469">
          <a:off x="1966006" y="1980531"/>
          <a:ext cx="1618342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1618342" y="1951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734718" y="1959584"/>
        <a:ext cx="80917" cy="80917"/>
      </dsp:txXfrm>
    </dsp:sp>
    <dsp:sp modelId="{A74CE414-390C-4025-ADE2-6357579CDE68}">
      <dsp:nvSpPr>
        <dsp:cNvPr id="0" name=""/>
        <dsp:cNvSpPr/>
      </dsp:nvSpPr>
      <dsp:spPr>
        <a:xfrm>
          <a:off x="3237265" y="758179"/>
          <a:ext cx="2310444" cy="11552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Осадочные	</a:t>
          </a:r>
          <a:endParaRPr lang="ru-RU" sz="2000" kern="1200" dirty="0"/>
        </a:p>
      </dsp:txBody>
      <dsp:txXfrm>
        <a:off x="3271100" y="792014"/>
        <a:ext cx="2242774" cy="1087552"/>
      </dsp:txXfrm>
    </dsp:sp>
    <dsp:sp modelId="{3A594C7C-A12A-4616-959D-89C192A22870}">
      <dsp:nvSpPr>
        <dsp:cNvPr id="0" name=""/>
        <dsp:cNvSpPr/>
      </dsp:nvSpPr>
      <dsp:spPr>
        <a:xfrm>
          <a:off x="5547710" y="1316278"/>
          <a:ext cx="924177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924177" y="1951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86694" y="1312686"/>
        <a:ext cx="46208" cy="46208"/>
      </dsp:txXfrm>
    </dsp:sp>
    <dsp:sp modelId="{AD4A572E-C586-464E-956C-9EBB79964232}">
      <dsp:nvSpPr>
        <dsp:cNvPr id="0" name=""/>
        <dsp:cNvSpPr/>
      </dsp:nvSpPr>
      <dsp:spPr>
        <a:xfrm>
          <a:off x="6471887" y="758179"/>
          <a:ext cx="2310444" cy="11552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Нефть, газ, уголь</a:t>
          </a:r>
          <a:endParaRPr lang="ru-RU" sz="2000" kern="1200" dirty="0"/>
        </a:p>
      </dsp:txBody>
      <dsp:txXfrm>
        <a:off x="6505722" y="792014"/>
        <a:ext cx="2242774" cy="1087552"/>
      </dsp:txXfrm>
    </dsp:sp>
    <dsp:sp modelId="{B1B33366-6A2D-4A8B-A573-0D389A45F0F7}">
      <dsp:nvSpPr>
        <dsp:cNvPr id="0" name=""/>
        <dsp:cNvSpPr/>
      </dsp:nvSpPr>
      <dsp:spPr>
        <a:xfrm>
          <a:off x="2313088" y="2644784"/>
          <a:ext cx="924177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924177" y="1951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52072" y="2641191"/>
        <a:ext cx="46208" cy="46208"/>
      </dsp:txXfrm>
    </dsp:sp>
    <dsp:sp modelId="{64A7BE8B-7586-48D3-A4A6-2CF4EA9024E0}">
      <dsp:nvSpPr>
        <dsp:cNvPr id="0" name=""/>
        <dsp:cNvSpPr/>
      </dsp:nvSpPr>
      <dsp:spPr>
        <a:xfrm>
          <a:off x="3237265" y="2086684"/>
          <a:ext cx="2310444" cy="11552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Магматические</a:t>
          </a:r>
          <a:endParaRPr lang="ru-RU" sz="2000" kern="1200" dirty="0"/>
        </a:p>
      </dsp:txBody>
      <dsp:txXfrm>
        <a:off x="3271100" y="2120519"/>
        <a:ext cx="2242774" cy="1087552"/>
      </dsp:txXfrm>
    </dsp:sp>
    <dsp:sp modelId="{D5872061-141C-4B07-8A86-D4AB7D6D832B}">
      <dsp:nvSpPr>
        <dsp:cNvPr id="0" name=""/>
        <dsp:cNvSpPr/>
      </dsp:nvSpPr>
      <dsp:spPr>
        <a:xfrm>
          <a:off x="5547710" y="2644784"/>
          <a:ext cx="924177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924177" y="1951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86694" y="2641191"/>
        <a:ext cx="46208" cy="46208"/>
      </dsp:txXfrm>
    </dsp:sp>
    <dsp:sp modelId="{29C26BA8-C43B-4617-A51F-ED2A4F663EBA}">
      <dsp:nvSpPr>
        <dsp:cNvPr id="0" name=""/>
        <dsp:cNvSpPr/>
      </dsp:nvSpPr>
      <dsp:spPr>
        <a:xfrm>
          <a:off x="6471887" y="2086684"/>
          <a:ext cx="2310444" cy="11552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Железо, золото, серебро, гранит</a:t>
          </a:r>
          <a:endParaRPr lang="ru-RU" sz="2000" kern="1200" dirty="0"/>
        </a:p>
      </dsp:txBody>
      <dsp:txXfrm>
        <a:off x="6505722" y="2120519"/>
        <a:ext cx="2242774" cy="1087552"/>
      </dsp:txXfrm>
    </dsp:sp>
    <dsp:sp modelId="{042AF391-610B-4168-A90C-DF244E2D5DCA}">
      <dsp:nvSpPr>
        <dsp:cNvPr id="0" name=""/>
        <dsp:cNvSpPr/>
      </dsp:nvSpPr>
      <dsp:spPr>
        <a:xfrm rot="3310531">
          <a:off x="1966006" y="3309036"/>
          <a:ext cx="1618342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1618342" y="1951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734718" y="3288090"/>
        <a:ext cx="80917" cy="80917"/>
      </dsp:txXfrm>
    </dsp:sp>
    <dsp:sp modelId="{3ABFEAA4-E949-402C-84E1-566BACF4622C}">
      <dsp:nvSpPr>
        <dsp:cNvPr id="0" name=""/>
        <dsp:cNvSpPr/>
      </dsp:nvSpPr>
      <dsp:spPr>
        <a:xfrm>
          <a:off x="3237265" y="3415190"/>
          <a:ext cx="2310444" cy="11552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метаморфические</a:t>
          </a:r>
          <a:endParaRPr lang="ru-RU" sz="2000" kern="1200" dirty="0"/>
        </a:p>
      </dsp:txBody>
      <dsp:txXfrm>
        <a:off x="3271100" y="3449025"/>
        <a:ext cx="2242774" cy="1087552"/>
      </dsp:txXfrm>
    </dsp:sp>
    <dsp:sp modelId="{05B048E8-100A-411E-AEAF-0118E8E15AF3}">
      <dsp:nvSpPr>
        <dsp:cNvPr id="0" name=""/>
        <dsp:cNvSpPr/>
      </dsp:nvSpPr>
      <dsp:spPr>
        <a:xfrm>
          <a:off x="5547710" y="3973289"/>
          <a:ext cx="924177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924177" y="1951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86694" y="3969696"/>
        <a:ext cx="46208" cy="46208"/>
      </dsp:txXfrm>
    </dsp:sp>
    <dsp:sp modelId="{2DDFE713-E1CD-4935-AB3C-41FD06BBD253}">
      <dsp:nvSpPr>
        <dsp:cNvPr id="0" name=""/>
        <dsp:cNvSpPr/>
      </dsp:nvSpPr>
      <dsp:spPr>
        <a:xfrm>
          <a:off x="6471887" y="3415190"/>
          <a:ext cx="2310444" cy="11552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Базальт, </a:t>
          </a:r>
          <a:r>
            <a:rPr lang="ru-RU" sz="2000" kern="1200" dirty="0" smtClean="0"/>
            <a:t>мрамор</a:t>
          </a:r>
          <a:endParaRPr lang="ru-RU" sz="2000" kern="1200" dirty="0"/>
        </a:p>
      </dsp:txBody>
      <dsp:txXfrm>
        <a:off x="6505722" y="3449025"/>
        <a:ext cx="2242774" cy="1087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D77EF-A69D-40F0-9350-867736183F15}">
      <dsp:nvSpPr>
        <dsp:cNvPr id="0" name=""/>
        <dsp:cNvSpPr/>
      </dsp:nvSpPr>
      <dsp:spPr>
        <a:xfrm>
          <a:off x="0" y="378473"/>
          <a:ext cx="4608512" cy="1422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7672" tIns="437388" rIns="35767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000000"/>
              </a:solidFill>
              <a:effectLst/>
            </a:rPr>
            <a:t>Образуются в результате тектонических процессов в земной коре</a:t>
          </a:r>
          <a:endParaRPr lang="ru-RU" sz="2100" b="1" kern="1200" dirty="0">
            <a:solidFill>
              <a:srgbClr val="000000"/>
            </a:solidFill>
            <a:effectLst/>
          </a:endParaRPr>
        </a:p>
      </dsp:txBody>
      <dsp:txXfrm>
        <a:off x="0" y="378473"/>
        <a:ext cx="4608512" cy="1422225"/>
      </dsp:txXfrm>
    </dsp:sp>
    <dsp:sp modelId="{2850AE69-0CB8-4A88-823A-92BBC8D84678}">
      <dsp:nvSpPr>
        <dsp:cNvPr id="0" name=""/>
        <dsp:cNvSpPr/>
      </dsp:nvSpPr>
      <dsp:spPr>
        <a:xfrm>
          <a:off x="230425" y="68513"/>
          <a:ext cx="3225958" cy="6199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70000">
            <a:schemeClr val="accent4">
              <a:shade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34" tIns="0" rIns="12193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Коренные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87" y="98775"/>
        <a:ext cx="3165434" cy="559396"/>
      </dsp:txXfrm>
    </dsp:sp>
    <dsp:sp modelId="{873DEEB2-6C8D-4859-83F3-F7CCC71D27FA}">
      <dsp:nvSpPr>
        <dsp:cNvPr id="0" name=""/>
        <dsp:cNvSpPr/>
      </dsp:nvSpPr>
      <dsp:spPr>
        <a:xfrm>
          <a:off x="0" y="2224058"/>
          <a:ext cx="4608512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148298"/>
              <a:satOff val="-8240"/>
              <a:lumOff val="44235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7672" tIns="437388" rIns="35767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000000"/>
              </a:solidFill>
              <a:effectLst/>
            </a:rPr>
            <a:t>Представляют собой толщи песка или более крупного материала, состоящие из обломков полезных минералов</a:t>
          </a:r>
          <a:endParaRPr lang="ru-RU" sz="2100" b="1" kern="1200" dirty="0">
            <a:solidFill>
              <a:srgbClr val="000000"/>
            </a:solidFill>
            <a:effectLst/>
          </a:endParaRPr>
        </a:p>
      </dsp:txBody>
      <dsp:txXfrm>
        <a:off x="0" y="2224058"/>
        <a:ext cx="4608512" cy="1984500"/>
      </dsp:txXfrm>
    </dsp:sp>
    <dsp:sp modelId="{5FF0B53B-AADF-4D86-A4D5-1835B0589D0E}">
      <dsp:nvSpPr>
        <dsp:cNvPr id="0" name=""/>
        <dsp:cNvSpPr/>
      </dsp:nvSpPr>
      <dsp:spPr>
        <a:xfrm>
          <a:off x="230425" y="1914098"/>
          <a:ext cx="3225958" cy="6199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70000">
            <a:schemeClr val="accent4">
              <a:shade val="50000"/>
              <a:hueOff val="148298"/>
              <a:satOff val="-8240"/>
              <a:lumOff val="44235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34" tIns="0" rIns="12193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Россыпные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87" y="1944360"/>
        <a:ext cx="3165434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F45793A-B8B7-4832-8F7D-45340B8335CD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835A89-0CA7-48F0-B882-7501BBEB31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801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4F5CF0-7B85-4764-BDB4-4680BC437B8F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50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http://www.daat.ac.il/daat/animation/pencil3.gif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35A89-0CA7-48F0-B882-7501BBEB3158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4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29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" name="Freeform 31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8"/>
            <p:cNvSpPr>
              <a:spLocks/>
            </p:cNvSpPr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10"/>
              <p:cNvSpPr>
                <a:spLocks/>
              </p:cNvSpPr>
              <p:nvPr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Freeform 15"/>
            <p:cNvSpPr>
              <a:spLocks/>
            </p:cNvSpPr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8119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8120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64EAA4-7CEA-4300-B929-F4498A715E2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6" name="Rectangle 2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5610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D8A22-0733-41F7-81C9-EE72DB86D5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584790"/>
      </p:ext>
    </p:extLst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E569E-B7AB-4752-BB9D-A10FC1B136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8780539"/>
      </p:ext>
    </p:extLst>
  </p:cSld>
  <p:clrMapOvr>
    <a:masterClrMapping/>
  </p:clrMapOvr>
  <p:transition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C3391-F70F-4EE1-A21F-CC503ACB97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946945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919B1-DA76-4AF1-B6F2-BF973B58AE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24017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86379-4656-4580-9039-F53EA0D8B8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6108198"/>
      </p:ext>
    </p:extLst>
  </p:cSld>
  <p:clrMapOvr>
    <a:masterClrMapping/>
  </p:clrMapOvr>
  <p:transition>
    <p:pull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71008-B48F-4147-B20F-FFA32EB434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27856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50B5C-4193-4F75-9E2B-CD56D4C17B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15213"/>
      </p:ext>
    </p:extLst>
  </p:cSld>
  <p:clrMapOvr>
    <a:masterClrMapping/>
  </p:clrMapOvr>
  <p:transition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454F3-9D3C-4519-86C8-9FFBE5C2D2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98202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30555-C101-4E79-9DF1-8224F8A2E3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614132"/>
      </p:ext>
    </p:extLst>
  </p:cSld>
  <p:clrMapOvr>
    <a:masterClrMapping/>
  </p:clrMapOvr>
  <p:transition>
    <p:pull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8683D37-DEE4-472A-B26D-13DB07BEF3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1008365"/>
      </p:ext>
    </p:extLst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F1815-38E0-421C-8273-C441B052C7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60437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3675E-59BC-4715-A078-D3A576CE37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504081"/>
      </p:ext>
    </p:extLst>
  </p:cSld>
  <p:clrMapOvr>
    <a:masterClrMapping/>
  </p:clrMapOvr>
  <p:transition>
    <p:pull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D3734-4C6B-456E-AC89-39D9FC017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424779"/>
      </p:ext>
    </p:extLst>
  </p:cSld>
  <p:clrMapOvr>
    <a:masterClrMapping/>
  </p:clrMapOvr>
  <p:transition>
    <p:pull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ECC6A-514C-4EA6-B86C-48BA54D122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2858363"/>
      </p:ext>
    </p:extLst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284E2-9F22-4FD4-95AD-8A0DDD7582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217160"/>
      </p:ext>
    </p:extLst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27127-2FBC-4881-B239-B464BBD615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204778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99805-09E3-4885-9452-795B491C26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8810168"/>
      </p:ext>
    </p:extLst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63C6A-41B6-478E-9E4E-1D4177040D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411018"/>
      </p:ext>
    </p:extLst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846BC-56EF-45DA-999A-FAC8310B8C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8615557"/>
      </p:ext>
    </p:extLst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D9DDA-E629-4B7D-9BF0-7D4983EBA4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014669"/>
      </p:ext>
    </p:extLst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3CE2E-0AF9-4F94-B1F4-A96EB01510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23258"/>
      </p:ext>
    </p:extLst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4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7077" name="Freeform 5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Freeform 6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87080" name="Freeform 8"/>
            <p:cNvSpPr>
              <a:spLocks/>
            </p:cNvSpPr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42" name="Group 9"/>
            <p:cNvGrpSpPr>
              <a:grpSpLocks/>
            </p:cNvGrpSpPr>
            <p:nvPr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10"/>
              <p:cNvSpPr>
                <a:spLocks/>
              </p:cNvSpPr>
              <p:nvPr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11"/>
              <p:cNvSpPr>
                <a:spLocks/>
              </p:cNvSpPr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12"/>
              <p:cNvSpPr>
                <a:spLocks/>
              </p:cNvSpPr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3"/>
              <p:cNvSpPr>
                <a:spLocks/>
              </p:cNvSpPr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14"/>
              <p:cNvSpPr>
                <a:spLocks/>
              </p:cNvSpPr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7087" name="Freeform 15"/>
            <p:cNvSpPr>
              <a:spLocks/>
            </p:cNvSpPr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7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8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9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20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21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2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709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7097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70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70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051F5D7-3A94-4B5A-B67F-5CEDCB7641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5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>
    <p:pull dir="l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D8B89"/>
            </a:gs>
            <a:gs pos="30000">
              <a:srgbClr val="A9A7A5"/>
            </a:gs>
            <a:gs pos="100000">
              <a:srgbClr val="DEDBD7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92929"/>
                </a:solidFill>
              </a:defRPr>
            </a:lvl1pPr>
          </a:lstStyle>
          <a:p>
            <a:fld id="{7F46B5E8-9D52-4CB0-94DC-3A356D926C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99" r:id="rId2"/>
    <p:sldLayoutId id="2147483907" r:id="rId3"/>
    <p:sldLayoutId id="2147483900" r:id="rId4"/>
    <p:sldLayoutId id="2147483908" r:id="rId5"/>
    <p:sldLayoutId id="2147483901" r:id="rId6"/>
    <p:sldLayoutId id="2147483902" r:id="rId7"/>
    <p:sldLayoutId id="2147483909" r:id="rId8"/>
    <p:sldLayoutId id="2147483910" r:id="rId9"/>
    <p:sldLayoutId id="2147483903" r:id="rId10"/>
    <p:sldLayoutId id="2147483904" r:id="rId11"/>
  </p:sldLayoutIdLst>
  <p:transition>
    <p:pull dir="lu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hyperlink" Target="http://www.lephalale.com/images/Photos/2007313/Site%20photos-Diamond_2.Jpg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gif"/><Relationship Id="rId5" Type="http://schemas.openxmlformats.org/officeDocument/2006/relationships/image" Target="../media/image11.jpeg"/><Relationship Id="rId4" Type="http://schemas.openxmlformats.org/officeDocument/2006/relationships/hyperlink" Target="http://www.sovr.ru/media/expo/pics/30/image_179.jpe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6;&#1082;&#1090;&#1103;&#1073;&#1088;&#1100;&#1089;&#1082;&#1086;&#1075;&#1086;&#1090;&#1085;&#1103;&#1085;&#1089;&#1082;&#1072;&#1103;-&#1096;&#1082;&#1086;&#1083;&#1072;.&#1088;&#1092;/images/presentation/chelovek_i_litosfera/igra_litosfera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nno.ru/pictures/press/nauka89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img12.nnm.ru/4/8/7/3/7/4aed21bac0a921f5286ac87ffd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nno.ru/pictures/press/nauka89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img12.nnm.ru/4/8/7/3/7/4aed21bac0a921f5286ac87ffd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28625" y="285750"/>
            <a:ext cx="8229600" cy="17367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МБОУ «</a:t>
            </a:r>
            <a:r>
              <a:rPr lang="ru-RU" sz="2400" dirty="0" err="1" smtClean="0">
                <a:solidFill>
                  <a:schemeClr val="tx1"/>
                </a:solidFill>
              </a:rPr>
              <a:t>Октябрьскоготнянская</a:t>
            </a:r>
            <a:r>
              <a:rPr lang="ru-RU" sz="2400" dirty="0" smtClean="0">
                <a:solidFill>
                  <a:schemeClr val="tx1"/>
                </a:solidFill>
              </a:rPr>
              <a:t> СОШ»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Борисовского района Белгородской области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Открытый урок по географии на тему: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«Человек и литосфера»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57313" y="2857500"/>
            <a:ext cx="6400800" cy="175260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 algn="r">
              <a:defRPr/>
            </a:pPr>
            <a:r>
              <a:rPr lang="ru-RU" dirty="0" smtClean="0"/>
              <a:t>Учитель : </a:t>
            </a:r>
          </a:p>
          <a:p>
            <a:pPr algn="r">
              <a:defRPr/>
            </a:pPr>
            <a:r>
              <a:rPr lang="ru-RU" sz="2800" dirty="0" err="1" smtClean="0"/>
              <a:t>Ряполова</a:t>
            </a:r>
            <a:r>
              <a:rPr lang="ru-RU" sz="2800" dirty="0" smtClean="0"/>
              <a:t> Татьяна Николаевна</a:t>
            </a: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такое полезные ископаемые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810125" cy="4637088"/>
          </a:xfrm>
        </p:spPr>
        <p:txBody>
          <a:bodyPr>
            <a:normAutofit/>
          </a:bodyPr>
          <a:lstStyle/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ископаемые </a:t>
            </a:r>
            <a:r>
              <a:rPr lang="ru-RU" sz="3200" dirty="0" smtClean="0"/>
              <a:t>– это минеральные образования земной коры, которые могут эффективно использоваться в хозяйстве.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9338" y="1484313"/>
            <a:ext cx="3889375" cy="35274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www.daat.ac.il/daat/animation/pencil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19576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Виды полезных ископаемых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504" y="1124744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Полезные ископаемые платформ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925" y="1989138"/>
            <a:ext cx="4465638" cy="4176712"/>
          </a:xfrm>
        </p:spPr>
        <p:txBody>
          <a:bodyPr>
            <a:noAutofit/>
          </a:bodyPr>
          <a:lstStyle/>
          <a:p>
            <a:pPr marL="36576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Рудные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(</a:t>
            </a:r>
            <a:r>
              <a:rPr lang="ru-RU" sz="2400" dirty="0">
                <a:latin typeface="Arial Black" pitchFamily="34" charset="0"/>
              </a:rPr>
              <a:t>приурочены 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к щитам и фундаменту </a:t>
            </a:r>
            <a:r>
              <a:rPr lang="ru-RU" sz="2400" dirty="0" smtClean="0">
                <a:latin typeface="Arial Black" pitchFamily="34" charset="0"/>
              </a:rPr>
              <a:t>платформ)</a:t>
            </a:r>
            <a:endParaRPr lang="ru-RU" sz="2400" dirty="0">
              <a:latin typeface="Arial Black" pitchFamily="34" charset="0"/>
            </a:endParaRPr>
          </a:p>
          <a:p>
            <a:pPr marL="36576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</a:rPr>
              <a:t>Балтийский щит</a:t>
            </a:r>
          </a:p>
          <a:p>
            <a:pPr marL="36576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медные,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никелевые руды</a:t>
            </a:r>
          </a:p>
          <a:p>
            <a:pPr marL="36576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4140200" y="1989138"/>
            <a:ext cx="4535488" cy="4464050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Font typeface="Wingdings 2"/>
              <a:buNone/>
              <a:defRPr/>
            </a:pPr>
            <a:r>
              <a:rPr lang="ru-RU" sz="24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Осадочные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(</a:t>
            </a:r>
            <a:r>
              <a:rPr lang="ru-RU" sz="2400" dirty="0">
                <a:latin typeface="Arial Black" pitchFamily="34" charset="0"/>
              </a:rPr>
              <a:t>приурочены 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к </a:t>
            </a:r>
            <a:r>
              <a:rPr lang="ru-RU" sz="2400" dirty="0" smtClean="0">
                <a:latin typeface="Arial Black" pitchFamily="34" charset="0"/>
              </a:rPr>
              <a:t>осадочному чехлу платформ)</a:t>
            </a:r>
            <a:endParaRPr lang="ru-RU" sz="2400" dirty="0">
              <a:latin typeface="Arial Black" pitchFamily="34" charset="0"/>
            </a:endParaRPr>
          </a:p>
          <a:p>
            <a:pPr marL="36576" indent="0" algn="ctr">
              <a:buFont typeface="Wingdings 2"/>
              <a:buNone/>
              <a:defRPr/>
            </a:pPr>
            <a:endParaRPr lang="ru-RU" sz="2400" dirty="0" smtClean="0"/>
          </a:p>
          <a:p>
            <a:pPr marL="36576" indent="0" algn="ctr">
              <a:buFont typeface="Wingdings 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Крупные угольные бассейны</a:t>
            </a:r>
          </a:p>
          <a:p>
            <a:pPr marL="36576" indent="0" algn="ctr"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Тунгусский, Ленский,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Южно-Якутский,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Донецкий</a:t>
            </a:r>
          </a:p>
          <a:p>
            <a:pPr marL="36576" indent="0" algn="ctr">
              <a:buFont typeface="Wingdings 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Полезные ископаемые складчатых областей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925" y="2276475"/>
            <a:ext cx="3538538" cy="3557588"/>
          </a:xfrm>
        </p:spPr>
        <p:txBody>
          <a:bodyPr>
            <a:normAutofit/>
          </a:bodyPr>
          <a:lstStyle/>
          <a:p>
            <a:pPr marL="36576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Магматические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36576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герцинская складчатость</a:t>
            </a:r>
          </a:p>
          <a:p>
            <a:pPr marL="36576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Урал, Алтай</a:t>
            </a:r>
          </a:p>
          <a:p>
            <a:pPr marL="36576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4067175" y="2276475"/>
            <a:ext cx="4105275" cy="3557588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Метаморфические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6576" indent="0" algn="ctr">
              <a:buFont typeface="Wingdings 2"/>
              <a:buNone/>
              <a:defRPr/>
            </a:pPr>
            <a:endParaRPr lang="ru-RU" dirty="0" smtClean="0"/>
          </a:p>
          <a:p>
            <a:pPr marL="36576" indent="0" algn="ctr"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Кайнозойская складчатость</a:t>
            </a:r>
          </a:p>
          <a:p>
            <a:pPr marL="36576" indent="0" algn="ctr">
              <a:buFont typeface="Wingdings 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Кавказ,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Срединный хребет</a:t>
            </a:r>
          </a:p>
          <a:p>
            <a:pPr marL="36576" indent="0" algn="ctr"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4016" y="2074950"/>
            <a:ext cx="3635896" cy="3495675"/>
          </a:xfrm>
        </p:spPr>
        <p:txBody>
          <a:bodyPr>
            <a:normAutofit/>
          </a:bodyPr>
          <a:lstStyle/>
          <a:p>
            <a:pPr marL="420624" indent="17463" algn="just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Месторождения –</a:t>
            </a:r>
          </a:p>
          <a:p>
            <a:pPr marL="420624" indent="17463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крупные</a:t>
            </a:r>
          </a:p>
          <a:p>
            <a:pPr marL="420624" indent="17463" fontAlgn="auto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скопления руд.</a:t>
            </a:r>
          </a:p>
          <a:p>
            <a:pPr marL="420624" indent="17463" fontAlgn="auto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420624" indent="17463" fontAlgn="auto"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Всего из земной коры человек добывает более 200 видов ископаемых.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graphicFrame>
        <p:nvGraphicFramePr>
          <p:cNvPr id="14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211960" y="1600200"/>
          <a:ext cx="4608512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Картинка 73 из 12240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0"/>
            <a:ext cx="2771800" cy="207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mtClean="0"/>
              <a:t>Месторождения</a:t>
            </a:r>
          </a:p>
        </p:txBody>
      </p:sp>
      <p:pic>
        <p:nvPicPr>
          <p:cNvPr id="7" name="Picture 2" descr="http://www.daat.ac.il/daat/animation/pencil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0749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r>
              <a:rPr lang="ru-RU" altLang="ru-RU" smtClean="0"/>
              <a:t>Бассейны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32" y="1165271"/>
            <a:ext cx="4606592" cy="3354975"/>
          </a:xfrm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4787900" y="1557338"/>
            <a:ext cx="3708400" cy="3816350"/>
          </a:xfrm>
        </p:spPr>
        <p:txBody>
          <a:bodyPr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Бассейны –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группы близко расположенных месторождений одного и того же полезного ископаемого.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4" descr="Картинка 18 из 12240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37845"/>
            <a:ext cx="4608512" cy="2303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ttp://www.daat.ac.il/daat/animation/pencil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310821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Россия – одна из самых богатых ресурсами страна мира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975" y="1412875"/>
            <a:ext cx="8169275" cy="5403850"/>
          </a:xfr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0825" y="1412875"/>
            <a:ext cx="8642350" cy="3786188"/>
          </a:xfrm>
          <a:prstGeom prst="rect">
            <a:avLst/>
          </a:prstGeom>
          <a:solidFill>
            <a:srgbClr val="0070C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latin typeface="Arial" charset="0"/>
              </a:rPr>
              <a:t>В России имеются: крупные месторождения  нефти, газа, угля, калийных солей, никеля, олова, алюминиевого сырья, вольфрама, золота, платины, асбеста, графита, слюды.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00208 -0.1210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06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Рейтинг </a:t>
            </a:r>
            <a:r>
              <a:rPr lang="ru-RU" dirty="0"/>
              <a:t>по запасам и добычи нефти в </a:t>
            </a:r>
            <a:r>
              <a:rPr lang="ru-RU" dirty="0" smtClean="0"/>
              <a:t>России:</a:t>
            </a:r>
            <a:endParaRPr lang="ru-RU" dirty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/>
        </p:nvGraphicFramePr>
        <p:xfrm>
          <a:off x="468313" y="1557338"/>
          <a:ext cx="799147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РЕЙТИНГ ПО ЗАПАСАМ И ДОБЫЧИ НЕФТИ В РОССИИ:</a:t>
            </a:r>
            <a:endParaRPr lang="ru-RU" dirty="0"/>
          </a:p>
        </p:txBody>
      </p:sp>
      <p:pic>
        <p:nvPicPr>
          <p:cNvPr id="24579" name="Содержимое 3" descr="zapasi_nefti_rossii_po_neftegazonosnim_provinciyam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044700"/>
            <a:ext cx="7467600" cy="3636963"/>
          </a:xfrm>
        </p:spPr>
      </p:pic>
      <p:pic>
        <p:nvPicPr>
          <p:cNvPr id="24580" name="Содержимое 3" descr="0008-008-Dolja-Rossii-v-mirovoj-dobyche-poleznykh-iskopaemykh-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25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15816" y="404664"/>
            <a:ext cx="33123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4400" b="1">
                <a:ln>
                  <a:solidFill>
                    <a:schemeClr val="bg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dirty="0"/>
              <a:t>ЗАГАДКИ</a:t>
            </a:r>
          </a:p>
        </p:txBody>
      </p:sp>
    </p:spTree>
    <p:extLst>
      <p:ext uri="{BB962C8B-B14F-4D97-AF65-F5344CB8AC3E}">
        <p14:creationId xmlns:p14="http://schemas.microsoft.com/office/powerpoint/2010/main" val="2588865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ln>
                  <a:solidFill>
                    <a:schemeClr val="bg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пройденного материала</a:t>
            </a:r>
            <a:endParaRPr lang="ru-RU" b="1" dirty="0">
              <a:ln>
                <a:solidFill>
                  <a:schemeClr val="bg2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4" descr="http://sunveter.ru/uploads/posts/2013-06/1372311276_shkola02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59113" y="2170113"/>
            <a:ext cx="3132137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ln>
                  <a:solidFill>
                    <a:schemeClr val="bg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8169275" cy="5403850"/>
          </a:xfr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93450" y="6040438"/>
            <a:ext cx="1712913" cy="7016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00392" y="0"/>
            <a:ext cx="864096" cy="10527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73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0"/>
            <a:ext cx="864096" cy="10527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72</a:t>
            </a:r>
            <a:endParaRPr lang="ru-RU" sz="36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00208 -0.12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0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76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ln>
                  <a:solidFill>
                    <a:schemeClr val="bg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5338763" cy="532923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(наклоны вперед и назад)</a:t>
            </a:r>
            <a:endParaRPr lang="ru-RU" sz="2400" b="1" dirty="0" smtClean="0">
              <a:ln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Вновь у нас физкультминутка,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Наклонились, ну-ка, ну-ка!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Распрямились, потянулись,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теперь назад прогнулись.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(вращение головой)</a:t>
            </a:r>
            <a:endParaRPr lang="ru-RU" sz="2400" b="1" dirty="0" smtClean="0">
              <a:ln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 устала тоже.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давайте ей поможем!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Вправо-влево, раз и два.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Думай, думай, голова.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ln>
                  <a:solidFill>
                    <a:srgbClr val="FFFF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(возвращение на место)</a:t>
            </a:r>
            <a:endParaRPr lang="ru-RU" sz="2400" b="1" dirty="0" smtClean="0">
              <a:ln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Хоть зарядка коротка,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Отдохнули мы слегка.</a:t>
            </a:r>
          </a:p>
        </p:txBody>
      </p:sp>
    </p:spTree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6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2" dur="10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3" dur="10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decel="6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3" dur="10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24" dur="10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decel="6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34" dur="10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5" dur="10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6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decel="6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decel="6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ln>
                  <a:solidFill>
                    <a:schemeClr val="bg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Жизнь и хозяйствование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на равнинах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Жизнь и хозяйствование в горах</a:t>
            </a:r>
          </a:p>
          <a:p>
            <a:pPr>
              <a:defRPr/>
            </a:pPr>
            <a:r>
              <a:rPr lang="ru-RU" sz="3600" b="1" dirty="0">
                <a:solidFill>
                  <a:srgbClr val="FFFF00"/>
                </a:solidFill>
              </a:rPr>
              <a:t>Воздействие человека на литосферу</a:t>
            </a:r>
          </a:p>
          <a:p>
            <a:pPr marL="0" indent="0">
              <a:buFontTx/>
              <a:buNone/>
              <a:defRPr/>
            </a:pP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99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ln>
                  <a:solidFill>
                    <a:schemeClr val="bg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хозяйственной деятельности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388" y="1628775"/>
          <a:ext cx="8856664" cy="4248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4166"/>
                <a:gridCol w="2214166"/>
                <a:gridCol w="2214166"/>
                <a:gridCol w="2214166"/>
              </a:tblGrid>
              <a:tr h="713915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Виды </a:t>
                      </a:r>
                      <a:r>
                        <a:rPr lang="ru-RU" sz="1800" dirty="0">
                          <a:effectLst/>
                        </a:rPr>
                        <a:t>хозяйственной деятельности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  <a:tc grid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   Условия для их осуществления (максимально допустимая абсолютная высота)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3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   Благоприятные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  Ограниченно- благоприятные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   Неблагоприятные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</a:tr>
              <a:tr h="139248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 Промышленность и гражданское строительство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   до 1500 м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   1500—2000 м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    более 2000 м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</a:tr>
              <a:tr h="71391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 Сельское хозяйство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   до 2500 м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   2500—3000 м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   более 3000 м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</a:tr>
              <a:tr h="71391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 Отдых населения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   до 2000 м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   2000—2500 м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   более 2500 м </a:t>
                      </a:r>
                      <a:endParaRPr lang="ru-RU" sz="20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9524" marR="9524" marT="9524" marB="9524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100392" y="0"/>
            <a:ext cx="864096" cy="10527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71</a:t>
            </a:r>
            <a:endParaRPr lang="ru-RU" sz="36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78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ln>
                  <a:solidFill>
                    <a:schemeClr val="bg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29699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arenR"/>
            </a:pPr>
            <a:r>
              <a:rPr lang="ru-RU" altLang="ru-RU" b="1" dirty="0" smtClean="0">
                <a:solidFill>
                  <a:srgbClr val="FFFF00"/>
                </a:solidFill>
              </a:rPr>
              <a:t>изучить § 16, </a:t>
            </a:r>
          </a:p>
          <a:p>
            <a:pPr marL="514350" indent="-514350">
              <a:buFontTx/>
              <a:buAutoNum type="arabicParenR"/>
            </a:pPr>
            <a:r>
              <a:rPr lang="ru-RU" altLang="ru-RU" b="1" dirty="0" smtClean="0">
                <a:solidFill>
                  <a:srgbClr val="FFFF00"/>
                </a:solidFill>
              </a:rPr>
              <a:t>составить кроссворд или викторину по теме «Литосфера»</a:t>
            </a:r>
          </a:p>
          <a:p>
            <a:pPr marL="514350" indent="-514350">
              <a:buFontTx/>
              <a:buAutoNum type="arabicParenR"/>
            </a:pPr>
            <a:r>
              <a:rPr lang="ru-RU" altLang="ru-RU" b="1" dirty="0" smtClean="0">
                <a:solidFill>
                  <a:srgbClr val="FFFF00"/>
                </a:solidFill>
              </a:rPr>
              <a:t>повторить §§ 12-15</a:t>
            </a:r>
            <a:endParaRPr lang="ru-RU" altLang="ru-RU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13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ln>
                  <a:solidFill>
                    <a:schemeClr val="bg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изученного материала</a:t>
            </a:r>
          </a:p>
        </p:txBody>
      </p:sp>
      <p:sp>
        <p:nvSpPr>
          <p:cNvPr id="4" name="Прямоугольник 3">
            <a:hlinkClick r:id="rId2"/>
          </p:cNvPr>
          <p:cNvSpPr/>
          <p:nvPr/>
        </p:nvSpPr>
        <p:spPr>
          <a:xfrm>
            <a:off x="2411760" y="3929925"/>
            <a:ext cx="4320480" cy="18784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40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Motion origin="layout" path="M -1.38889E-6 -3.7037E-6 L -1.38889E-6 -0.07222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build="allAtOnce" autoUpdateAnimBg="0"/>
      <p:bldP spid="4" grpId="3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 advTm="12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ln>
                  <a:solidFill>
                    <a:schemeClr val="bg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на уроке …</a:t>
            </a: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319695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800" dirty="0" smtClean="0"/>
              <a:t>… я узнал(а)…</a:t>
            </a:r>
          </a:p>
          <a:p>
            <a:pPr marL="0" indent="0" algn="ctr">
              <a:buNone/>
            </a:pPr>
            <a:r>
              <a:rPr lang="ru-RU" altLang="ru-RU" sz="4800" dirty="0" smtClean="0"/>
              <a:t>… я научился(ась)…</a:t>
            </a:r>
          </a:p>
          <a:p>
            <a:pPr marL="0" indent="0" algn="ctr">
              <a:buNone/>
            </a:pPr>
            <a:r>
              <a:rPr lang="ru-RU" altLang="ru-RU" sz="4800" dirty="0" smtClean="0"/>
              <a:t>… мне понравилось…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decel="31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" presetClass="emph" presetSubtype="0" repeatCount="indefinite" accel="39000" decel="31000" autoRev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6" presetClass="emph" presetSubtype="0" repeatCount="indefinite" accel="29000" decel="43000" autoRev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28625" y="285750"/>
            <a:ext cx="8229600" cy="17367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МБОУ «</a:t>
            </a:r>
            <a:r>
              <a:rPr lang="ru-RU" sz="2400" dirty="0" err="1" smtClean="0">
                <a:solidFill>
                  <a:schemeClr val="tx1"/>
                </a:solidFill>
              </a:rPr>
              <a:t>Октябрьскоготнянская</a:t>
            </a:r>
            <a:r>
              <a:rPr lang="ru-RU" sz="2400" dirty="0" smtClean="0">
                <a:solidFill>
                  <a:schemeClr val="tx1"/>
                </a:solidFill>
              </a:rPr>
              <a:t> СОШ»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Борисовского района Белгородской области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Открытый урок по географии на тему: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«Человек и литосфера»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57313" y="2857500"/>
            <a:ext cx="6400800" cy="175260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 algn="r">
              <a:defRPr/>
            </a:pPr>
            <a:r>
              <a:rPr lang="ru-RU" dirty="0" smtClean="0"/>
              <a:t>Учитель : </a:t>
            </a:r>
          </a:p>
          <a:p>
            <a:pPr algn="r">
              <a:defRPr/>
            </a:pPr>
            <a:r>
              <a:rPr lang="ru-RU" sz="2800" dirty="0" err="1" smtClean="0"/>
              <a:t>Ряполова</a:t>
            </a:r>
            <a:r>
              <a:rPr lang="ru-RU" sz="2800" dirty="0" smtClean="0"/>
              <a:t> Татьяна Николаевна</a:t>
            </a: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ln>
                  <a:solidFill>
                    <a:schemeClr val="bg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</a:t>
            </a:r>
          </a:p>
        </p:txBody>
      </p:sp>
    </p:spTree>
  </p:cSld>
  <p:clrMapOvr>
    <a:masterClrMapping/>
  </p:clrMapOvr>
  <p:transition spd="slow">
    <p:circl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ln>
                  <a:solidFill>
                    <a:schemeClr val="bg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139769"/>
              </p:ext>
            </p:extLst>
          </p:nvPr>
        </p:nvGraphicFramePr>
        <p:xfrm>
          <a:off x="1191010" y="2626352"/>
          <a:ext cx="6837374" cy="411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21"/>
                <a:gridCol w="1787821"/>
                <a:gridCol w="2048290"/>
                <a:gridCol w="606721"/>
                <a:gridCol w="1787821"/>
              </a:tblGrid>
              <a:tr h="4284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№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Вариант 1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91429" marR="91429" marT="45732" marB="45732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№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Вариант 2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</a:tr>
              <a:tr h="4284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91429" marR="91429" marT="45732" marB="45732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</a:tr>
              <a:tr h="4284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91429" marR="91429" marT="45732" marB="45732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</a:tr>
              <a:tr h="4284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91429" marR="91429" marT="45732" marB="45732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</a:tr>
              <a:tr h="4284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91429" marR="91429" marT="45732" marB="45732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</a:tr>
              <a:tr h="4284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91429" marR="91429" marT="45732" marB="45732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А,</a:t>
                      </a:r>
                      <a:r>
                        <a:rPr lang="ru-RU" sz="2400" b="1" baseline="0" dirty="0" smtClean="0"/>
                        <a:t> В, Е, З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</a:tr>
              <a:tr h="4284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А, В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91429" marR="91429" marT="45732" marB="45732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</a:tr>
              <a:tr h="4284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7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91429" marR="91429" marT="45732" marB="45732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7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Г, А, Б, В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</a:tr>
              <a:tr h="42843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В, Б, Г, А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91429" marR="91429" marT="45732" marB="45732">
                    <a:solidFill>
                      <a:schemeClr val="accent1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 marL="91429" marR="91429" marT="45732" marB="45732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23587"/>
              </p:ext>
            </p:extLst>
          </p:nvPr>
        </p:nvGraphicFramePr>
        <p:xfrm>
          <a:off x="1691680" y="1196752"/>
          <a:ext cx="6096000" cy="115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322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«5»</a:t>
                      </a:r>
                      <a:endParaRPr lang="ru-RU" sz="3200" dirty="0"/>
                    </a:p>
                  </a:txBody>
                  <a:tcPr marT="45682" marB="45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«4»</a:t>
                      </a:r>
                      <a:endParaRPr lang="ru-RU" sz="3200" dirty="0"/>
                    </a:p>
                  </a:txBody>
                  <a:tcPr marT="45682" marB="45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«3»</a:t>
                      </a:r>
                      <a:endParaRPr lang="ru-RU" sz="3200" dirty="0"/>
                    </a:p>
                  </a:txBody>
                  <a:tcPr marT="45682" marB="45682"/>
                </a:tc>
              </a:tr>
              <a:tr h="43179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</a:t>
                      </a:r>
                      <a:endParaRPr lang="ru-RU" sz="3200" dirty="0"/>
                    </a:p>
                  </a:txBody>
                  <a:tcPr marT="45682" marB="45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6-7</a:t>
                      </a:r>
                      <a:endParaRPr lang="ru-RU" sz="3200" dirty="0"/>
                    </a:p>
                  </a:txBody>
                  <a:tcPr marT="45682" marB="45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4-5</a:t>
                      </a:r>
                      <a:endParaRPr lang="ru-RU" sz="3200" dirty="0"/>
                    </a:p>
                  </a:txBody>
                  <a:tcPr marT="45682" marB="45682"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68313" y="620713"/>
            <a:ext cx="8229600" cy="2736850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Человек и литосфера</a:t>
            </a:r>
          </a:p>
        </p:txBody>
      </p:sp>
      <p:pic>
        <p:nvPicPr>
          <p:cNvPr id="3077" name="Picture 5" descr="Картинка 13 из 59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320480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Картинка 124 из 5983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320480" cy="3152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68313" y="620713"/>
            <a:ext cx="8229600" cy="18001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28 октября</a:t>
            </a:r>
            <a:b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Тема урока: «Человек и литосфера»</a:t>
            </a:r>
          </a:p>
        </p:txBody>
      </p:sp>
      <p:pic>
        <p:nvPicPr>
          <p:cNvPr id="3077" name="Picture 5" descr="Картинка 13 из 59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320480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Картинка 124 из 5983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320480" cy="3152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48178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ln>
                  <a:solidFill>
                    <a:schemeClr val="bg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литосферы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44975" cy="4495800"/>
          </a:xfrm>
        </p:spPr>
        <p:txBody>
          <a:bodyPr/>
          <a:lstStyle/>
          <a:p>
            <a:pPr algn="just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Литосфера во многом определяет условия жизни и особенности хозяйственной деятельности человека.</a:t>
            </a:r>
          </a:p>
          <a:p>
            <a:pPr algn="just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ее поверхности люди живут, строят города и заводы, прокладывают дороги, возделывают поля; из недр добывают полезные ископаемые.</a:t>
            </a:r>
          </a:p>
          <a:p>
            <a:pPr algn="just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Значительные территории подвержены стихийным бедствиям, связанным с литосферой.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9188" y="1643063"/>
            <a:ext cx="4038600" cy="2376487"/>
          </a:xfr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C:\Documents and Settings\Admin\Рабочий стол\w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221163"/>
            <a:ext cx="4035425" cy="23764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260648"/>
            <a:ext cx="6591648" cy="1282402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mtClean="0"/>
              <a:t>Презентация на тему:</a:t>
            </a:r>
            <a:br>
              <a:rPr lang="ru-RU" smtClean="0"/>
            </a:br>
            <a:r>
              <a:rPr lang="ru-RU" smtClean="0"/>
              <a:t>«Полезные ископаемые»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5463" y="5815013"/>
            <a:ext cx="2254250" cy="1143000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/>
              <a:t>Выполнил:</a:t>
            </a:r>
            <a:br>
              <a:rPr lang="ru-RU" sz="8000" dirty="0" smtClean="0"/>
            </a:br>
            <a:r>
              <a:rPr lang="ru-RU" sz="8000" dirty="0" smtClean="0"/>
              <a:t> ученик 8 класса</a:t>
            </a:r>
            <a:br>
              <a:rPr lang="ru-RU" sz="8000" dirty="0" smtClean="0"/>
            </a:br>
            <a:r>
              <a:rPr lang="ru-RU" sz="8000" dirty="0" smtClean="0"/>
              <a:t>Медведев М.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/>
          </a:p>
        </p:txBody>
      </p:sp>
      <p:pic>
        <p:nvPicPr>
          <p:cNvPr id="4" name="Рисунок 3" descr="59409439_K212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63140"/>
            <a:ext cx="7179566" cy="41141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305829f7f5a168737c71dd8621dffe43d4374"/>
  <p:tag name="ISPRING_RESOURCE_PATHS_HASH_2" val="f6291991dbdc6c7fd2d4df72d4f6fd961419a2f"/>
</p:tagLst>
</file>

<file path=ppt/theme/theme1.xml><?xml version="1.0" encoding="utf-8"?>
<a:theme xmlns:a="http://schemas.openxmlformats.org/drawingml/2006/main" name="Шаблон оформления 'Вершина горы'">
  <a:themeElements>
    <a:clrScheme name="Office Them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1125</TotalTime>
  <Words>400</Words>
  <Application>Microsoft Office PowerPoint</Application>
  <PresentationFormat>Экран (4:3)</PresentationFormat>
  <Paragraphs>159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Calibri</vt:lpstr>
      <vt:lpstr>Franklin Gothic Book</vt:lpstr>
      <vt:lpstr>Times New Roman</vt:lpstr>
      <vt:lpstr>Times New Roman CYR</vt:lpstr>
      <vt:lpstr>Wingdings 2</vt:lpstr>
      <vt:lpstr>Шаблон оформления 'Вершина горы'</vt:lpstr>
      <vt:lpstr>Техническая</vt:lpstr>
      <vt:lpstr>  МБОУ «Октябрьскоготнянская СОШ» Борисовского района Белгородской области  Открытый урок по географии на тему: «Человек и литосфера»  </vt:lpstr>
      <vt:lpstr>Проверка пройденного материала</vt:lpstr>
      <vt:lpstr>Презентация PowerPoint</vt:lpstr>
      <vt:lpstr>Проверь себя</vt:lpstr>
      <vt:lpstr>Проверь себя</vt:lpstr>
      <vt:lpstr>Человек и литосфера</vt:lpstr>
      <vt:lpstr>28 октября  Тема урока: «Человек и литосфера»</vt:lpstr>
      <vt:lpstr>Значение литосферы</vt:lpstr>
      <vt:lpstr>Презентация на тему: «Полезные ископаемые»</vt:lpstr>
      <vt:lpstr>Что такое полезные ископаемые</vt:lpstr>
      <vt:lpstr>Виды полезных ископаемых</vt:lpstr>
      <vt:lpstr>Полезные ископаемые платформ</vt:lpstr>
      <vt:lpstr>Полезные ископаемые складчатых областей </vt:lpstr>
      <vt:lpstr>Месторождения</vt:lpstr>
      <vt:lpstr>Бассейны</vt:lpstr>
      <vt:lpstr>Россия – одна из самых богатых ресурсами страна мира</vt:lpstr>
      <vt:lpstr>Рейтинг по запасам и добычи нефти в России:</vt:lpstr>
      <vt:lpstr>РЕЙТИНГ ПО ЗАПАСАМ И ДОБЫЧИ НЕФТИ В РОССИИ:</vt:lpstr>
      <vt:lpstr>Презентация PowerPoint</vt:lpstr>
      <vt:lpstr>Практическая работа</vt:lpstr>
      <vt:lpstr>Презентация PowerPoint</vt:lpstr>
      <vt:lpstr>Физкультминутка</vt:lpstr>
      <vt:lpstr>Творческие задания</vt:lpstr>
      <vt:lpstr>Презентация PowerPoint</vt:lpstr>
      <vt:lpstr>Виды хозяйственной деятельности</vt:lpstr>
      <vt:lpstr>Презентация PowerPoint</vt:lpstr>
      <vt:lpstr>Домашнее задание</vt:lpstr>
      <vt:lpstr>Презентация PowerPoint</vt:lpstr>
      <vt:lpstr>Закрепление изученного материала</vt:lpstr>
      <vt:lpstr>Сегодня на уроке …</vt:lpstr>
      <vt:lpstr>  МБОУ «Октябрьскоготнянская СОШ» Борисовского района Белгородской области  Открытый урок по географии на тему: «Человек и литосфера» 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Ряполова Татьяна;Зоря Александр</dc:creator>
  <cp:lastModifiedBy>Александр Зоря</cp:lastModifiedBy>
  <cp:revision>129</cp:revision>
  <dcterms:created xsi:type="dcterms:W3CDTF">2011-01-13T18:39:37Z</dcterms:created>
  <dcterms:modified xsi:type="dcterms:W3CDTF">2014-11-19T22:06:49Z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TC102037911049</vt:lpwstr>
  </property>
</Properties>
</file>