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7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1486C5-3154-4B7B-BB3E-C0CB4C2F65A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olympic-stadium.jpg (2592×194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46" y="0"/>
            <a:ext cx="91786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477" y="1844824"/>
            <a:ext cx="7772400" cy="1780108"/>
          </a:xfrm>
        </p:spPr>
        <p:txBody>
          <a:bodyPr/>
          <a:lstStyle/>
          <a:p>
            <a:r>
              <a:rPr lang="ru-RU" sz="4800" i="1" dirty="0" smtClean="0"/>
              <a:t>История</a:t>
            </a:r>
            <a:r>
              <a:rPr lang="ru-RU" i="1" dirty="0" smtClean="0"/>
              <a:t> Олимпийских игр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8096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29" y="1700808"/>
            <a:ext cx="6028590" cy="5157192"/>
          </a:xfrm>
        </p:spPr>
        <p:txBody>
          <a:bodyPr>
            <a:normAutofit/>
          </a:bodyPr>
          <a:lstStyle/>
          <a:p>
            <a:r>
              <a:rPr lang="ru-RU" i="1" dirty="0" smtClean="0"/>
              <a:t>Девиз игр - «Быстрее</a:t>
            </a:r>
            <a:r>
              <a:rPr lang="ru-RU" i="1" dirty="0"/>
              <a:t>, выше, сильнее», что является переводом латинского выражения «</a:t>
            </a:r>
            <a:r>
              <a:rPr lang="ru-RU" i="1" dirty="0" err="1"/>
              <a:t>Citius</a:t>
            </a:r>
            <a:r>
              <a:rPr lang="ru-RU" i="1" dirty="0"/>
              <a:t>, </a:t>
            </a:r>
            <a:r>
              <a:rPr lang="ru-RU" i="1" dirty="0" err="1"/>
              <a:t>Altius</a:t>
            </a:r>
            <a:r>
              <a:rPr lang="ru-RU" i="1" dirty="0"/>
              <a:t>, </a:t>
            </a:r>
            <a:r>
              <a:rPr lang="ru-RU" i="1" dirty="0" err="1"/>
              <a:t>Fortius</a:t>
            </a:r>
            <a:r>
              <a:rPr lang="ru-RU" i="1" dirty="0"/>
              <a:t>». Лозунг был придуман французским священником Анри </a:t>
            </a:r>
            <a:r>
              <a:rPr lang="ru-RU" i="1" dirty="0" err="1"/>
              <a:t>Дидоном</a:t>
            </a:r>
            <a:r>
              <a:rPr lang="ru-RU" i="1" dirty="0"/>
              <a:t> и предложен Пьером де Кубертеном при создании Международного олимпийского комитета в 1894 году и представлен на VIII летних Олимпийских играх в Париже в 1924 году.</a:t>
            </a:r>
          </a:p>
          <a:p>
            <a:r>
              <a:rPr lang="ru-RU" i="1" dirty="0"/>
              <a:t>Существует также неофициальный девиз «Главное — не победа, а участие»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Девиз Олимпийских игр</a:t>
            </a:r>
            <a:endParaRPr lang="ru-RU" i="1" dirty="0"/>
          </a:p>
        </p:txBody>
      </p:sp>
      <p:pic>
        <p:nvPicPr>
          <p:cNvPr id="7170" name="Picture 2" descr="ff798ddb-6f5a-4b1b-8b2c-d99797670b74 (250×42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85306" cy="47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8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ru-RU" sz="2800" i="1" dirty="0"/>
              <a:t>Олимпийские 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</a:p>
          <a:p>
            <a:r>
              <a:rPr lang="ru-RU" sz="2800" i="1" dirty="0" smtClean="0"/>
              <a:t>Золотые </a:t>
            </a:r>
            <a:r>
              <a:rPr lang="ru-RU" sz="2800" i="1" dirty="0"/>
              <a:t>медали, как правило, изготавливают в основном из серебра. Так, на Играх 2008 года золотая медаль весила около 150 граммов, в состав которых входило примерно 6 </a:t>
            </a:r>
            <a:r>
              <a:rPr lang="ru-RU" sz="2800" i="1" dirty="0" smtClean="0"/>
              <a:t>граммов</a:t>
            </a:r>
            <a:r>
              <a:rPr lang="ru-RU" sz="2800" i="1" dirty="0"/>
              <a:t> золота. Серебряные медали изготавливают из серебра, бронзовые из </a:t>
            </a:r>
            <a:r>
              <a:rPr lang="ru-RU" sz="2800" i="1" dirty="0" smtClean="0"/>
              <a:t>меди.</a:t>
            </a:r>
            <a:endParaRPr lang="ru-RU" sz="28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4076"/>
            <a:ext cx="8229600" cy="1252728"/>
          </a:xfrm>
        </p:spPr>
        <p:txBody>
          <a:bodyPr/>
          <a:lstStyle/>
          <a:p>
            <a:r>
              <a:rPr lang="ru-RU" i="1" dirty="0" smtClean="0"/>
              <a:t>Олимпийские медали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4237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1994.jpg (500×24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418"/>
            <a:ext cx="4759658" cy="23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p72705-1998.jpg (400×4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476" y="-8935"/>
            <a:ext cx="2789524" cy="27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lympic_medal_front_2.jpg (900×7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119" y="3165668"/>
            <a:ext cx="4466530" cy="36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659819-cycling-gold-coin-set-isolated-on-a-white-background.jpg (114×16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808" y="197610"/>
            <a:ext cx="1752736" cy="25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ancouverolympicmedals2010.jpg (431×29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65668"/>
            <a:ext cx="4938932" cy="34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6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328592"/>
          </a:xfrm>
        </p:spPr>
        <p:txBody>
          <a:bodyPr>
            <a:normAutofit/>
          </a:bodyPr>
          <a:lstStyle/>
          <a:p>
            <a:r>
              <a:rPr lang="ru-RU" i="1" dirty="0"/>
              <a:t>Впервые олимпийский огонь был зажжён на IX летних Играх в Амстердаме (Нидерланды).</a:t>
            </a:r>
          </a:p>
          <a:p>
            <a:r>
              <a:rPr lang="ru-RU" i="1" dirty="0"/>
              <a:t>Олимпийский огонь зажигают на территории развалин храма богини Геры в древней </a:t>
            </a:r>
            <a:r>
              <a:rPr lang="ru-RU" i="1" dirty="0" smtClean="0"/>
              <a:t>Олимпии в</a:t>
            </a:r>
            <a:r>
              <a:rPr lang="ru-RU" i="1" dirty="0"/>
              <a:t> Греции от параболического зеркала. Огонь на факеле передаётся от атлета к атлету в ходе многодневной символической эстафеты, которая проходит по всем 5 населённым </a:t>
            </a:r>
            <a:r>
              <a:rPr lang="ru-RU" i="1" dirty="0" smtClean="0"/>
              <a:t>континентам Земли</a:t>
            </a:r>
            <a:r>
              <a:rPr lang="ru-RU" i="1" dirty="0"/>
              <a:t>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i="1" dirty="0" smtClean="0"/>
              <a:t>Олимпийский огонь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375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olimpia.jpg (759×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67"/>
            <a:ext cx="9144001" cy="68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26.jpg (800×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7855" y="1300390"/>
            <a:ext cx="5159895" cy="5557609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Кроме Олимпийских игр также проводятся </a:t>
            </a:r>
            <a:r>
              <a:rPr lang="ru-RU" sz="2800" i="1" dirty="0" err="1" smtClean="0"/>
              <a:t>Паралимпийские</a:t>
            </a:r>
            <a:r>
              <a:rPr lang="ru-RU" sz="2800" i="1" dirty="0" smtClean="0"/>
              <a:t> игры (</a:t>
            </a:r>
            <a:r>
              <a:rPr lang="ru-RU" sz="2800" i="1" dirty="0"/>
              <a:t>международные спортивные соревнования для </a:t>
            </a:r>
            <a:r>
              <a:rPr lang="ru-RU" sz="2800" i="1" dirty="0" smtClean="0"/>
              <a:t>инвалидов), </a:t>
            </a:r>
            <a:r>
              <a:rPr lang="ru-RU" sz="2800" i="1" dirty="0" err="1" smtClean="0"/>
              <a:t>Дефлимпийские</a:t>
            </a:r>
            <a:r>
              <a:rPr lang="ru-RU" sz="2800" i="1" dirty="0" smtClean="0"/>
              <a:t> (в русском варианте </a:t>
            </a:r>
            <a:r>
              <a:rPr lang="ru-RU" sz="2800" i="1" dirty="0" err="1" smtClean="0"/>
              <a:t>Сурдоолимпийские</a:t>
            </a:r>
            <a:r>
              <a:rPr lang="ru-RU" sz="2800" i="1" dirty="0" smtClean="0"/>
              <a:t>) игры (для людей с нарушениями слуха), а также Специальная Олимпиада (для людей с умственными отклонениями).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r>
              <a:rPr lang="ru-RU" i="1" dirty="0" smtClean="0"/>
              <a:t>Типы Олимпийских игр</a:t>
            </a:r>
            <a:endParaRPr lang="ru-RU" i="1" dirty="0"/>
          </a:p>
        </p:txBody>
      </p:sp>
      <p:pic>
        <p:nvPicPr>
          <p:cNvPr id="1026" name="Picture 2" descr="131225m.jpg (480×35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2693" cy="28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08_22653133-571x373.jpg (571×3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37650"/>
            <a:ext cx="3882693" cy="24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7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5561340"/>
            <a:ext cx="5580113" cy="129047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PARALYMPICS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70" name="Picture 6" descr="paralympics-logo.png (500×35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6867-fb85e7a80551a10b01f418cb40a2b807.jpg (401×40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852936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5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ОЛИМПИЙСКИЕ ИГРЫ </a:t>
            </a:r>
            <a:r>
              <a:rPr lang="ru-RU" sz="3600" i="1" dirty="0" smtClean="0"/>
              <a:t>– крупнейшие спортивные соревнования древности. Зародились как часть религиозного культа и проводились с 776 до н.э. по 394 н.э. (всего было проведено 293 Олимпиады) в Олимпии, считавшейся у греков священным местом. Победа на Олимпиаде считалась чрезвычайно почетной и для атлета, и для полиса, который он представлял.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77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5453"/>
            <a:ext cx="2586404" cy="59766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  <a:endParaRPr lang="ru-RU" sz="28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6220"/>
            <a:ext cx="6286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75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73151"/>
            <a:ext cx="3816424" cy="507342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Перед состязаниями каждый атлет давал клятву</a:t>
            </a:r>
            <a:endParaRPr lang="ru-RU" sz="4000" i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786062" y="404664"/>
            <a:ext cx="6357938" cy="6141914"/>
          </a:xfrm>
          <a:prstGeom prst="verticalScroll">
            <a:avLst/>
          </a:prstGeom>
          <a:solidFill>
            <a:schemeClr val="bg2">
              <a:lumMod val="9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</a:t>
            </a:r>
            <a:endParaRPr lang="ru-RU" sz="32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9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16835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348880"/>
            <a:ext cx="6575425" cy="44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08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82958"/>
            <a:ext cx="5904656" cy="527504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На время Олимпийских игр в Древней Греции прекращались войны и заключалось перемирие – </a:t>
            </a:r>
            <a:r>
              <a:rPr lang="ru-RU" sz="2800" b="1" i="1" dirty="0" err="1" smtClean="0"/>
              <a:t>экехерия</a:t>
            </a:r>
            <a:r>
              <a:rPr lang="ru-RU" sz="2800" i="1" dirty="0" smtClean="0"/>
              <a:t>, а представители враждующих полисов проводили в Олимпии мирные переговоры с целью уладить конфликты. На хранившемся в Олимпии в храме Геры бронзовом диске </a:t>
            </a:r>
            <a:r>
              <a:rPr lang="ru-RU" sz="2800" i="1" dirty="0" err="1" smtClean="0"/>
              <a:t>Ифита</a:t>
            </a:r>
            <a:r>
              <a:rPr lang="ru-RU" sz="2800" i="1" dirty="0" smtClean="0"/>
              <a:t> с правилами Олимпийских игр был записан соответствующий пункт.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ru-RU" i="1" dirty="0" smtClean="0"/>
              <a:t>Интересный факт</a:t>
            </a:r>
            <a:endParaRPr lang="ru-RU" i="1" dirty="0"/>
          </a:p>
        </p:txBody>
      </p:sp>
      <p:pic>
        <p:nvPicPr>
          <p:cNvPr id="3074" name="Picture 2" descr="pausanias.jpg (300×3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57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680633" y="5228831"/>
            <a:ext cx="2119437" cy="70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err="1" smtClean="0"/>
              <a:t>Павсаний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9503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26562"/>
            <a:ext cx="4546848" cy="6009531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394 г. н. э. Римский император Феодосий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издал указ, запрещающий дальнейшее проведение Олимпийских игр. Причиной тому было недавнее принятие Императором христианства и, в связи с этим, решение искоренить антихристианские игры, прославляющие языческих богов.</a:t>
            </a:r>
          </a:p>
          <a:p>
            <a:endParaRPr lang="ru-RU" dirty="0"/>
          </a:p>
        </p:txBody>
      </p:sp>
      <p:pic>
        <p:nvPicPr>
          <p:cNvPr id="4098" name="Picture 2" descr="theodosius.jpg (380×6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727" y="548680"/>
            <a:ext cx="3755861" cy="5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0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Традиция, существовавшая в древней Греции, была возрождена в конце XIX века французским общественным деятелем Пьером де Кубертеном. Олимпийские игры, известные также как Летние Олимпийские игры, проводились каждые четыре года, начиная с 1896, за исключением лет, пришедшихся на мировые войны. В 1924 году были учреждены Зимние Олимпийские игры, которые первоначально проводились в тот же год, что и летние. Однако, начиная с 1994, время проведения зимних Олимпийских игр сдвинуто на два года относительно времени проведения летних игр.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Современные Олимпийские игры</a:t>
            </a:r>
            <a:endParaRPr lang="ru-RU" i="1" dirty="0"/>
          </a:p>
        </p:txBody>
      </p:sp>
      <p:pic>
        <p:nvPicPr>
          <p:cNvPr id="5" name="Picture 2" descr="pierre-de-coubertin-1452-t-600x600-rw1.jpg (600×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27773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0671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Пьер де Кубертен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353.jpg (700×46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Флаг олимпийского движения представляет собой белое поле, в центре которого помещается Олимпийская эмблема: 5 переплетённых колец, расположенных в </a:t>
            </a:r>
            <a:r>
              <a:rPr lang="ru-RU" b="1" i="1" dirty="0" smtClean="0"/>
              <a:t>два ряда (три в верхнем, два в нижнем).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4076"/>
            <a:ext cx="8229600" cy="1252728"/>
          </a:xfrm>
        </p:spPr>
        <p:txBody>
          <a:bodyPr/>
          <a:lstStyle/>
          <a:p>
            <a:r>
              <a:rPr lang="ru-RU" i="1" dirty="0" smtClean="0"/>
              <a:t>Флаг Олимпийских игр</a:t>
            </a:r>
            <a:endParaRPr lang="ru-RU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6766" y="5085184"/>
            <a:ext cx="8229600" cy="175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Цвета означают континенты мира, буква </a:t>
            </a:r>
            <a:r>
              <a:rPr lang="en-US" b="1" i="1" dirty="0" smtClean="0"/>
              <a:t>W</a:t>
            </a:r>
            <a:r>
              <a:rPr lang="ru-RU" b="1" i="1" dirty="0" smtClean="0"/>
              <a:t>, которую они образуют вместе – английское слово </a:t>
            </a:r>
            <a:r>
              <a:rPr lang="en-US" b="1" i="1" dirty="0" smtClean="0"/>
              <a:t>WORLD (</a:t>
            </a:r>
            <a:r>
              <a:rPr lang="ru-RU" b="1" i="1" dirty="0" smtClean="0"/>
              <a:t>мир). Кольца символизируют союз (единство) пяти частей света и всемирный характер Олимпийских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3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547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История Олимпийских игр</vt:lpstr>
      <vt:lpstr>Слайд 2</vt:lpstr>
      <vt:lpstr>Слайд 3</vt:lpstr>
      <vt:lpstr>Слайд 4</vt:lpstr>
      <vt:lpstr>Слайд 5</vt:lpstr>
      <vt:lpstr>Интересный факт</vt:lpstr>
      <vt:lpstr>Слайд 7</vt:lpstr>
      <vt:lpstr>Современные Олимпийские игры</vt:lpstr>
      <vt:lpstr>Флаг Олимпийских игр</vt:lpstr>
      <vt:lpstr>Девиз Олимпийских игр</vt:lpstr>
      <vt:lpstr>Олимпийские медали</vt:lpstr>
      <vt:lpstr>Слайд 12</vt:lpstr>
      <vt:lpstr>Олимпийский огонь</vt:lpstr>
      <vt:lpstr>Слайд 14</vt:lpstr>
      <vt:lpstr>Слайд 15</vt:lpstr>
      <vt:lpstr>Типы Олимпийских игр</vt:lpstr>
      <vt:lpstr>PARALYMPICS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</dc:title>
  <dc:creator>MSI-7</dc:creator>
  <cp:lastModifiedBy>Admin</cp:lastModifiedBy>
  <cp:revision>19</cp:revision>
  <dcterms:created xsi:type="dcterms:W3CDTF">2012-11-09T13:20:56Z</dcterms:created>
  <dcterms:modified xsi:type="dcterms:W3CDTF">2012-11-14T15:15:54Z</dcterms:modified>
</cp:coreProperties>
</file>