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6964454-C058-4A16-803C-8934D97484B5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93CD049-AC74-4BAB-847C-7A8643C5FF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КВН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«Веселая информатика»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785794"/>
            <a:ext cx="3357586" cy="571504"/>
          </a:xfrm>
        </p:spPr>
        <p:txBody>
          <a:bodyPr/>
          <a:lstStyle/>
          <a:p>
            <a:r>
              <a:rPr lang="ru-RU" sz="1400" dirty="0" smtClean="0"/>
              <a:t>МБОУ «</a:t>
            </a:r>
            <a:r>
              <a:rPr lang="ru-RU" sz="1400" dirty="0" err="1" smtClean="0"/>
              <a:t>Сокрутовская</a:t>
            </a:r>
            <a:r>
              <a:rPr lang="ru-RU" sz="1400" dirty="0" smtClean="0"/>
              <a:t> </a:t>
            </a:r>
            <a:r>
              <a:rPr lang="ru-RU" sz="1400" dirty="0" err="1" smtClean="0"/>
              <a:t>оош</a:t>
            </a:r>
            <a:r>
              <a:rPr lang="ru-RU" sz="1400" dirty="0" smtClean="0"/>
              <a:t> МО «</a:t>
            </a:r>
            <a:r>
              <a:rPr lang="ru-RU" sz="1400" dirty="0" err="1" smtClean="0"/>
              <a:t>Ахтубинский</a:t>
            </a:r>
            <a:r>
              <a:rPr lang="ru-RU" sz="1400" dirty="0" smtClean="0"/>
              <a:t> район»</a:t>
            </a:r>
            <a:endParaRPr lang="ru-RU" sz="1400" dirty="0"/>
          </a:p>
        </p:txBody>
      </p:sp>
      <p:pic>
        <p:nvPicPr>
          <p:cNvPr id="1026" name="Picture 2" descr="C:\Documents and Settings\Admin\Мои документы\i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7467" y="3793884"/>
            <a:ext cx="2523112" cy="22937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1959103" y="2967335"/>
            <a:ext cx="4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542926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Руденко О.В., учитель информатики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6286544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    6. Конкурс капитанов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sz="1400" b="1" dirty="0" smtClean="0"/>
              <a:t>Настало время показать себя капитанам.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Сейчас за 3 минуты капитаны попытаются расшифровать тексты и объяснить способы кодирования. </a:t>
            </a:r>
          </a:p>
          <a:p>
            <a:r>
              <a:rPr lang="ru-RU" sz="1400" dirty="0" smtClean="0"/>
              <a:t>Капитанов команд попрошу получить задания. </a:t>
            </a:r>
          </a:p>
          <a:p>
            <a:r>
              <a:rPr lang="ru-RU" sz="1400" i="1" dirty="0" smtClean="0"/>
              <a:t> </a:t>
            </a:r>
            <a:endParaRPr lang="ru-RU" sz="1400" dirty="0" smtClean="0"/>
          </a:p>
          <a:p>
            <a:r>
              <a:rPr lang="ru-RU" sz="1400" b="1" i="1" dirty="0" smtClean="0"/>
              <a:t>Расшифровать закодированный текст и объяснить способ кодирования:</a:t>
            </a:r>
            <a:r>
              <a:rPr lang="ru-RU" sz="1400" b="1" dirty="0" smtClean="0"/>
              <a:t> </a:t>
            </a:r>
            <a:endParaRPr lang="ru-RU" sz="1400" dirty="0" smtClean="0"/>
          </a:p>
          <a:p>
            <a:pPr lvl="0"/>
            <a:r>
              <a:rPr lang="ru-RU" sz="1400" dirty="0" err="1" smtClean="0"/>
              <a:t>Индафордамадатидакада</a:t>
            </a:r>
            <a:r>
              <a:rPr lang="ru-RU" sz="1400" dirty="0" smtClean="0"/>
              <a:t>. </a:t>
            </a:r>
          </a:p>
          <a:p>
            <a:pPr lvl="0"/>
            <a:r>
              <a:rPr lang="ru-RU" sz="1400" dirty="0" err="1" smtClean="0"/>
              <a:t>Мтирогла</a:t>
            </a:r>
            <a:r>
              <a:rPr lang="ru-RU" sz="1400" dirty="0" smtClean="0"/>
              <a:t>. 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 </a:t>
            </a:r>
            <a:r>
              <a:rPr lang="ru-RU" sz="1400" b="1" i="1" dirty="0" smtClean="0"/>
              <a:t>Ответы: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dirty="0" smtClean="0"/>
              <a:t>Информатика.  (способ кодирования: после каждого слога вставляется слог да) </a:t>
            </a:r>
          </a:p>
          <a:p>
            <a:pPr lvl="0"/>
            <a:r>
              <a:rPr lang="ru-RU" sz="1400" dirty="0" smtClean="0"/>
              <a:t>Алгоритм. (способ кодирования: слово пишется наоборот) </a:t>
            </a:r>
          </a:p>
          <a:p>
            <a:endParaRPr lang="ru-RU" sz="1400" dirty="0"/>
          </a:p>
        </p:txBody>
      </p:sp>
      <p:pic>
        <p:nvPicPr>
          <p:cNvPr id="11265" name="Picture 1" descr="C:\Documents and Settings\Admin\Мои документы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22" y="357166"/>
            <a:ext cx="142876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Игра со зрителями</a:t>
            </a:r>
            <a:br>
              <a:rPr lang="ru-RU" sz="3600" i="1" dirty="0" smtClean="0"/>
            </a:br>
            <a:r>
              <a:rPr lang="ru-RU" i="1" dirty="0" smtClean="0"/>
              <a:t> </a:t>
            </a:r>
            <a:r>
              <a:rPr lang="ru-RU" sz="2200" i="1" dirty="0" smtClean="0"/>
              <a:t>(закончи стихотворение)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 numCol="2"/>
          <a:lstStyle/>
          <a:p>
            <a:pPr indent="-166688">
              <a:buNone/>
            </a:pPr>
            <a:r>
              <a:rPr lang="ru-RU" sz="1200" dirty="0" smtClean="0"/>
              <a:t>По клавишам прыг да скок -</a:t>
            </a:r>
          </a:p>
          <a:p>
            <a:pPr indent="-166688">
              <a:buNone/>
            </a:pPr>
            <a:r>
              <a:rPr lang="ru-RU" sz="1200" dirty="0" err="1" smtClean="0"/>
              <a:t>Бе-ре-ги</a:t>
            </a:r>
            <a:r>
              <a:rPr lang="ru-RU" sz="1200" dirty="0" smtClean="0"/>
              <a:t> </a:t>
            </a:r>
            <a:r>
              <a:rPr lang="ru-RU" sz="1200" dirty="0" err="1" smtClean="0"/>
              <a:t>но-го-ток</a:t>
            </a:r>
            <a:r>
              <a:rPr lang="ru-RU" sz="1200" dirty="0" smtClean="0"/>
              <a:t>!</a:t>
            </a:r>
          </a:p>
          <a:p>
            <a:pPr indent="-166688">
              <a:buNone/>
            </a:pPr>
            <a:r>
              <a:rPr lang="ru-RU" sz="1200" dirty="0" smtClean="0"/>
              <a:t>Раз-два и готово -</a:t>
            </a:r>
          </a:p>
          <a:p>
            <a:pPr indent="-166688">
              <a:buNone/>
            </a:pPr>
            <a:r>
              <a:rPr lang="ru-RU" sz="1200" dirty="0" smtClean="0"/>
              <a:t>Отстукали слово!</a:t>
            </a:r>
          </a:p>
          <a:p>
            <a:pPr indent="-166688">
              <a:buNone/>
            </a:pPr>
            <a:r>
              <a:rPr lang="ru-RU" sz="1200" dirty="0" smtClean="0"/>
              <a:t>Вот где пальцам физкультура</a:t>
            </a:r>
          </a:p>
          <a:p>
            <a:pPr indent="-166688">
              <a:buNone/>
            </a:pPr>
            <a:r>
              <a:rPr lang="ru-RU" sz="1200" dirty="0" smtClean="0"/>
              <a:t>Это вот - ... К Л А В И А Т У Р А.</a:t>
            </a:r>
          </a:p>
          <a:p>
            <a:pPr indent="-254000">
              <a:buNone/>
            </a:pPr>
            <a:endParaRPr lang="ru-RU" sz="1200" dirty="0" smtClean="0"/>
          </a:p>
          <a:p>
            <a:pPr indent="-254000">
              <a:buNone/>
            </a:pPr>
            <a:r>
              <a:rPr lang="ru-RU" sz="1200" dirty="0" smtClean="0"/>
              <a:t>И </a:t>
            </a:r>
            <a:r>
              <a:rPr lang="ru-RU" sz="1200" dirty="0" smtClean="0"/>
              <a:t>компьютеры порой</a:t>
            </a:r>
          </a:p>
          <a:p>
            <a:pPr indent="-254000">
              <a:buNone/>
            </a:pPr>
            <a:r>
              <a:rPr lang="ru-RU" sz="1200" dirty="0" smtClean="0"/>
              <a:t>Говорят между собой,</a:t>
            </a:r>
          </a:p>
          <a:p>
            <a:pPr indent="-254000">
              <a:buNone/>
            </a:pPr>
            <a:r>
              <a:rPr lang="ru-RU" sz="1200" dirty="0" smtClean="0"/>
              <a:t>Но для этого одна</a:t>
            </a:r>
          </a:p>
          <a:p>
            <a:pPr indent="-254000">
              <a:buNone/>
            </a:pPr>
            <a:r>
              <a:rPr lang="ru-RU" sz="1200" dirty="0" smtClean="0"/>
              <a:t>Им штуковина нужна.</a:t>
            </a:r>
          </a:p>
          <a:p>
            <a:pPr indent="-254000">
              <a:buNone/>
            </a:pPr>
            <a:r>
              <a:rPr lang="ru-RU" sz="1200" dirty="0" smtClean="0"/>
              <a:t>К телефону подключил -</a:t>
            </a:r>
          </a:p>
          <a:p>
            <a:pPr indent="-254000">
              <a:buNone/>
            </a:pPr>
            <a:r>
              <a:rPr lang="ru-RU" sz="1200" dirty="0" smtClean="0"/>
              <a:t>Сообщение получил!</a:t>
            </a:r>
          </a:p>
          <a:p>
            <a:pPr indent="-254000">
              <a:buNone/>
            </a:pPr>
            <a:r>
              <a:rPr lang="ru-RU" sz="1200" dirty="0" smtClean="0"/>
              <a:t>Вещь, известная не всем!</a:t>
            </a:r>
          </a:p>
          <a:p>
            <a:pPr indent="-254000">
              <a:buNone/>
            </a:pPr>
            <a:r>
              <a:rPr lang="ru-RU" sz="1200" dirty="0" smtClean="0"/>
              <a:t>Называется ... М О Д Е М.</a:t>
            </a:r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Для </a:t>
            </a:r>
            <a:r>
              <a:rPr lang="ru-RU" sz="1200" dirty="0" smtClean="0"/>
              <a:t>чего же этот ящик?</a:t>
            </a:r>
          </a:p>
          <a:p>
            <a:pPr>
              <a:buNone/>
            </a:pPr>
            <a:r>
              <a:rPr lang="ru-RU" sz="1200" dirty="0" smtClean="0"/>
              <a:t>Он в себя бумагу тащит</a:t>
            </a:r>
          </a:p>
          <a:p>
            <a:pPr>
              <a:buNone/>
            </a:pPr>
            <a:r>
              <a:rPr lang="ru-RU" sz="1200" dirty="0" smtClean="0"/>
              <a:t>И сейчас же буквы, точки,</a:t>
            </a:r>
          </a:p>
          <a:p>
            <a:pPr>
              <a:buNone/>
            </a:pPr>
            <a:r>
              <a:rPr lang="ru-RU" sz="1200" dirty="0" smtClean="0"/>
              <a:t>Запятые - строчка к строчке -</a:t>
            </a:r>
          </a:p>
          <a:p>
            <a:pPr>
              <a:buNone/>
            </a:pPr>
            <a:r>
              <a:rPr lang="ru-RU" sz="1200" dirty="0" smtClean="0"/>
              <a:t>Напечатает картинку</a:t>
            </a:r>
          </a:p>
          <a:p>
            <a:pPr>
              <a:buNone/>
            </a:pPr>
            <a:r>
              <a:rPr lang="ru-RU" sz="1200" dirty="0" smtClean="0"/>
              <a:t>Ловкий мастер</a:t>
            </a:r>
          </a:p>
          <a:p>
            <a:pPr>
              <a:buNone/>
            </a:pPr>
            <a:r>
              <a:rPr lang="ru-RU" sz="1200" dirty="0" smtClean="0"/>
              <a:t>Струйный ... П Р И Н Т Е Р.</a:t>
            </a:r>
          </a:p>
          <a:p>
            <a:pPr indent="187325">
              <a:buNone/>
            </a:pPr>
            <a:endParaRPr lang="ru-RU" sz="1200" dirty="0" smtClean="0"/>
          </a:p>
          <a:p>
            <a:pPr indent="187325">
              <a:buNone/>
            </a:pPr>
            <a:r>
              <a:rPr lang="ru-RU" sz="1200" dirty="0" smtClean="0"/>
              <a:t>В ней записаны программы</a:t>
            </a:r>
          </a:p>
          <a:p>
            <a:pPr indent="187325">
              <a:buNone/>
            </a:pPr>
            <a:r>
              <a:rPr lang="ru-RU" sz="1200" dirty="0" smtClean="0"/>
              <a:t>И для мамы, и для папы!</a:t>
            </a:r>
          </a:p>
          <a:p>
            <a:pPr indent="187325">
              <a:buNone/>
            </a:pPr>
            <a:r>
              <a:rPr lang="ru-RU" sz="1200" dirty="0" smtClean="0"/>
              <a:t>В упаковке, как конфета,</a:t>
            </a:r>
          </a:p>
          <a:p>
            <a:pPr indent="187325">
              <a:buNone/>
            </a:pPr>
            <a:r>
              <a:rPr lang="ru-RU" sz="1200" dirty="0" smtClean="0"/>
              <a:t>Быстро вертится ... Д И С К Е Т А.</a:t>
            </a:r>
          </a:p>
          <a:p>
            <a:endParaRPr lang="ru-RU" dirty="0"/>
          </a:p>
        </p:txBody>
      </p:sp>
      <p:pic>
        <p:nvPicPr>
          <p:cNvPr id="10241" name="Picture 1" descr="C:\Documents and Settings\Admin\Мои документы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795602"/>
            <a:ext cx="2428892" cy="1633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7</a:t>
            </a:r>
            <a:r>
              <a:rPr lang="ru-RU" sz="3200" i="1" dirty="0" smtClean="0"/>
              <a:t>. Прочти слова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В табличках приведены слова, связанные с информатикой и компьютерами, причем буквы слов записаны “змейкой”, то есть они могут быть записаны в любом направлении по горизонтали и по вертикали (слева направо, снизу вверх и т.д.), но не по диагонали.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428868"/>
          <a:ext cx="2571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3357562"/>
          <a:ext cx="25717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81"/>
                <a:gridCol w="833443"/>
                <a:gridCol w="833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4429132"/>
          <a:ext cx="24764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9"/>
                <a:gridCol w="825499"/>
                <a:gridCol w="825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6315" y="2357430"/>
          <a:ext cx="2476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98"/>
                <a:gridCol w="825498"/>
                <a:gridCol w="8254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86314" y="3286124"/>
          <a:ext cx="25003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43"/>
                <a:gridCol w="833443"/>
                <a:gridCol w="833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57752" y="4357694"/>
          <a:ext cx="24288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31"/>
                <a:gridCol w="809631"/>
                <a:gridCol w="80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8. Опознай пословицу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marL="176213" indent="-176213">
              <a:buNone/>
            </a:pPr>
            <a:r>
              <a:rPr lang="ru-RU" sz="1400" dirty="0" smtClean="0"/>
              <a:t>    За </a:t>
            </a:r>
            <a:r>
              <a:rPr lang="ru-RU" sz="1400" dirty="0" smtClean="0"/>
              <a:t>каждую отгаданную пословицу команде начисляется 1 балл. Если участник команды затрудняется дать ответ, то команде-сопернице дается шанс угадать пословицу, за что она получает дополнительное очко. </a:t>
            </a:r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2000240"/>
          <a:ext cx="6096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ЗАДАНИЯ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ОТВЕТЫ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Скажи мне, какой у тебя компьютер, и я скажу, кто ты.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Скажи мне, кто твой друг, и я скажу, кто ты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Компьютер памятью не испортишь.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Кашу маслом не испортишь.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Дареному компьютеру в системный блок не заглядывают.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Дареному коню в зубы не смотрят.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Силиконовую долину со своим компьютером не ездят.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Тулу со своим самоваром не ездят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Утопающий за F1 хватается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Утопающий за соломинку хватается.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Бит байт бережет.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Копейка рубль бережет.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Что из Корзины удалено, то пропало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Что с возу упало, то пропало.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Вирусов бояться – в Интернет не ходить.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Волков бояться – в лес не ходить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 одного хакера семь кандидатов наук дают.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 одного битого семь небитых дают.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Всяк Web-дизайнер свой сайт хвалит.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Всяк кулик свое болото хвалит.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Источники информации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r>
              <a:rPr lang="ru-RU" sz="1400" dirty="0" err="1" smtClean="0"/>
              <a:t>Угринович</a:t>
            </a:r>
            <a:r>
              <a:rPr lang="ru-RU" sz="1400" dirty="0" smtClean="0"/>
              <a:t> Н.Д., «Информатика и информационные технологии. 8-9  классы»;</a:t>
            </a:r>
          </a:p>
          <a:p>
            <a:r>
              <a:rPr lang="ru-RU" sz="1400" dirty="0" err="1" smtClean="0"/>
              <a:t>Л.А.Босова</a:t>
            </a:r>
            <a:r>
              <a:rPr lang="ru-RU" sz="1400" dirty="0" smtClean="0"/>
              <a:t>, </a:t>
            </a:r>
            <a:r>
              <a:rPr lang="ru-RU" sz="1400" dirty="0" err="1" smtClean="0"/>
              <a:t>А.Ю.Босова</a:t>
            </a:r>
            <a:r>
              <a:rPr lang="ru-RU" sz="1400" dirty="0" smtClean="0"/>
              <a:t>. «Информатика 5 – 7 </a:t>
            </a:r>
            <a:r>
              <a:rPr lang="ru-RU" sz="1400" dirty="0" err="1" smtClean="0"/>
              <a:t>кл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Е.В. Михеева «Информационные технологии в профессиональной деятельности»</a:t>
            </a:r>
          </a:p>
          <a:p>
            <a:r>
              <a:rPr lang="ru-RU" sz="1400" dirty="0" smtClean="0"/>
              <a:t>Гаевский А.Ю., «Информатика. 7-11 классы»;</a:t>
            </a:r>
          </a:p>
          <a:p>
            <a:r>
              <a:rPr lang="ru-RU" sz="1400" dirty="0" smtClean="0"/>
              <a:t>Приложение к газете «1 сентября» – «Информатика в школе»,</a:t>
            </a:r>
          </a:p>
          <a:p>
            <a:r>
              <a:rPr lang="ru-RU" sz="1400" dirty="0" smtClean="0"/>
              <a:t>Пособие для начальной и средней школы «Занимательные задачи»;</a:t>
            </a:r>
          </a:p>
          <a:p>
            <a:r>
              <a:rPr lang="ru-RU" sz="1400" dirty="0" smtClean="0"/>
              <a:t>Молодцов В.А., «Современные открытые уроки информатики 8-11 классы».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929198"/>
            <a:ext cx="4572000" cy="1242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Презентация изготовлена по шаблону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05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Ермолаеой</a:t>
            </a: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Ирины Алексеевны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учителя информатики и математики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МОУ «Павловская </a:t>
            </a:r>
            <a:r>
              <a:rPr lang="ru-RU" sz="105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сош</a:t>
            </a: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»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с.Павловск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Алтайский край</a:t>
            </a: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57422" y="5286388"/>
            <a:ext cx="4786312" cy="1214437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cs typeface="Times New Roman" pitchFamily="18" charset="0"/>
              </a:rPr>
              <a:t>Презентация изготовлена по шаблону </a:t>
            </a:r>
            <a:endParaRPr lang="ru-RU" sz="900" dirty="0" smtClean="0">
              <a:cs typeface="Times New Roman" pitchFamily="18" charset="0"/>
            </a:endParaRPr>
          </a:p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900" dirty="0" err="1" smtClean="0">
                <a:cs typeface="Times New Roman" pitchFamily="18" charset="0"/>
              </a:rPr>
              <a:t>Ермолаеой</a:t>
            </a:r>
            <a:r>
              <a:rPr lang="ru-RU" sz="900" dirty="0" smtClean="0">
                <a:cs typeface="Times New Roman" pitchFamily="18" charset="0"/>
              </a:rPr>
              <a:t> Ирины Алексеевны</a:t>
            </a:r>
            <a:endParaRPr lang="ru-RU" sz="900" dirty="0" smtClean="0">
              <a:cs typeface="Times New Roman" pitchFamily="18" charset="0"/>
            </a:endParaRPr>
          </a:p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cs typeface="Times New Roman" pitchFamily="18" charset="0"/>
              </a:rPr>
              <a:t>учителя </a:t>
            </a:r>
            <a:r>
              <a:rPr lang="ru-RU" sz="900" dirty="0" smtClean="0">
                <a:cs typeface="Times New Roman" pitchFamily="18" charset="0"/>
              </a:rPr>
              <a:t>информатики и математики </a:t>
            </a:r>
          </a:p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cs typeface="Times New Roman" pitchFamily="18" charset="0"/>
              </a:rPr>
              <a:t>МОУ «Павловская </a:t>
            </a:r>
            <a:r>
              <a:rPr lang="ru-RU" sz="900" dirty="0" err="1" smtClean="0">
                <a:cs typeface="Times New Roman" pitchFamily="18" charset="0"/>
              </a:rPr>
              <a:t>сош</a:t>
            </a:r>
            <a:r>
              <a:rPr lang="ru-RU" sz="900" dirty="0" smtClean="0">
                <a:cs typeface="Times New Roman" pitchFamily="18" charset="0"/>
              </a:rPr>
              <a:t>»</a:t>
            </a:r>
          </a:p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cs typeface="Times New Roman" pitchFamily="18" charset="0"/>
              </a:rPr>
              <a:t>с.Павловск</a:t>
            </a:r>
          </a:p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900" dirty="0" smtClean="0">
                <a:cs typeface="Times New Roman" pitchFamily="18" charset="0"/>
              </a:rPr>
              <a:t>Алтайский край</a:t>
            </a:r>
            <a:endParaRPr lang="ru-RU" sz="9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sz="1400" b="1" dirty="0" smtClean="0"/>
              <a:t>Задачи: </a:t>
            </a:r>
            <a:endParaRPr lang="ru-RU" sz="1400" dirty="0" smtClean="0"/>
          </a:p>
          <a:p>
            <a:pPr lvl="0"/>
            <a:r>
              <a:rPr lang="ru-RU" sz="1400" dirty="0" smtClean="0"/>
              <a:t>Теоретическое повторение материала изученного ранее и практическое его применение; </a:t>
            </a:r>
          </a:p>
          <a:p>
            <a:pPr lvl="0"/>
            <a:r>
              <a:rPr lang="ru-RU" sz="1400" dirty="0" smtClean="0"/>
              <a:t>Развитие познавательного интереса, творческой активности учащихся; </a:t>
            </a:r>
          </a:p>
          <a:p>
            <a:pPr lvl="0"/>
            <a:r>
              <a:rPr lang="ru-RU" sz="1400" dirty="0" smtClean="0"/>
              <a:t>Развитие логических способностей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Цели </a:t>
            </a:r>
            <a:r>
              <a:rPr lang="ru-RU" sz="1400" b="1" dirty="0" smtClean="0"/>
              <a:t>мероприятия: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b="1" dirty="0" smtClean="0"/>
              <a:t>Воспитательная</a:t>
            </a:r>
            <a:r>
              <a:rPr lang="ru-RU" sz="1400" dirty="0" smtClean="0"/>
              <a:t>:</a:t>
            </a:r>
            <a:r>
              <a:rPr lang="ru-RU" sz="1400" b="1" dirty="0" smtClean="0"/>
              <a:t> </a:t>
            </a:r>
            <a:r>
              <a:rPr lang="ru-RU" sz="1400" dirty="0" smtClean="0"/>
              <a:t>воспитание умения работать в команде, уважения к сопернику, воспитание чувства ответственности; </a:t>
            </a:r>
          </a:p>
          <a:p>
            <a:pPr lvl="0"/>
            <a:r>
              <a:rPr lang="ru-RU" sz="1400" b="1" dirty="0" smtClean="0"/>
              <a:t>Учебная:</a:t>
            </a:r>
            <a:r>
              <a:rPr lang="ru-RU" sz="1400" dirty="0" smtClean="0"/>
              <a:t> теоретическое повторение ранее изученного материала в увлекательной форме </a:t>
            </a:r>
          </a:p>
          <a:p>
            <a:pPr lvl="0"/>
            <a:r>
              <a:rPr lang="ru-RU" sz="1400" b="1" dirty="0" smtClean="0"/>
              <a:t>Развивающая:</a:t>
            </a:r>
            <a:r>
              <a:rPr lang="ru-RU" sz="1400" dirty="0" smtClean="0"/>
              <a:t> развитие познавательного интереса, логического мышления, творческой активности, умения грамотно излагать свои мысли. </a:t>
            </a:r>
          </a:p>
          <a:p>
            <a:r>
              <a:rPr lang="ru-RU" sz="1400" b="1" dirty="0" smtClean="0"/>
              <a:t>Оборудование и материалы: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dirty="0" smtClean="0"/>
              <a:t>листы с заданиями конкурсов для команд и болельщиков </a:t>
            </a:r>
          </a:p>
          <a:p>
            <a:pPr lvl="0"/>
            <a:r>
              <a:rPr lang="ru-RU" sz="1400" dirty="0" smtClean="0"/>
              <a:t>бланк для жюри </a:t>
            </a:r>
          </a:p>
          <a:p>
            <a:pPr lvl="0"/>
            <a:r>
              <a:rPr lang="ru-RU" sz="1400" dirty="0" smtClean="0"/>
              <a:t>листы ответов для жюри </a:t>
            </a:r>
          </a:p>
          <a:p>
            <a:pPr lvl="0"/>
            <a:r>
              <a:rPr lang="ru-RU" sz="1400" dirty="0" smtClean="0"/>
              <a:t>оформление доски: название мероприятия, эпиграф (“Кто владеет информацией, тот управляет миром”) </a:t>
            </a:r>
          </a:p>
          <a:p>
            <a:pPr lvl="0"/>
            <a:r>
              <a:rPr lang="ru-RU" sz="1400" dirty="0" smtClean="0"/>
              <a:t>призы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Организация мероприятия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dirty="0" smtClean="0"/>
              <a:t>2 команды по 5 человек в каждой </a:t>
            </a:r>
          </a:p>
          <a:p>
            <a:pPr lvl="0"/>
            <a:r>
              <a:rPr lang="ru-RU" sz="1400" dirty="0" smtClean="0"/>
              <a:t>Дома команды должны были продумать название, эмблему, выбрать капитана, придумать приветствие соперникам и 2 вопроса 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1.</a:t>
            </a:r>
            <a:r>
              <a:rPr lang="ru-RU" i="1" dirty="0" smtClean="0"/>
              <a:t>  "Вопрос-ответ."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       </a:t>
            </a:r>
            <a:r>
              <a:rPr lang="ru-RU" sz="1200" b="1" i="1" dirty="0" smtClean="0"/>
              <a:t>(1 балл правильный ответ) </a:t>
            </a: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         Вопросы </a:t>
            </a:r>
            <a:r>
              <a:rPr lang="ru-RU" sz="1200" b="1" dirty="0" smtClean="0"/>
              <a:t>для команды 1.</a:t>
            </a:r>
            <a:r>
              <a:rPr lang="ru-RU" sz="1200" dirty="0" smtClean="0"/>
              <a:t> </a:t>
            </a:r>
          </a:p>
          <a:p>
            <a:pPr lvl="0"/>
            <a:r>
              <a:rPr lang="ru-RU" sz="1200" dirty="0" smtClean="0"/>
              <a:t>Наука о законах, методах и способах накопления, обработки и передачи информации.								/информатика/ </a:t>
            </a:r>
          </a:p>
          <a:p>
            <a:pPr lvl="0"/>
            <a:r>
              <a:rPr lang="ru-RU" sz="1200" dirty="0" smtClean="0"/>
              <a:t>Последовательность действий. 					/алгоритм/ </a:t>
            </a:r>
          </a:p>
          <a:p>
            <a:pPr lvl="0"/>
            <a:r>
              <a:rPr lang="ru-RU" sz="1200" dirty="0" smtClean="0"/>
              <a:t>Устройство ввода информации					/клавиатура/ </a:t>
            </a:r>
          </a:p>
          <a:p>
            <a:pPr lvl="0"/>
            <a:r>
              <a:rPr lang="ru-RU" sz="1200" dirty="0" smtClean="0"/>
              <a:t>Набор символов алфавита русского языка.			</a:t>
            </a:r>
            <a:r>
              <a:rPr lang="ru-RU" sz="1200" dirty="0" smtClean="0"/>
              <a:t>                      /</a:t>
            </a:r>
            <a:r>
              <a:rPr lang="ru-RU" sz="1200" dirty="0" smtClean="0"/>
              <a:t>кириллица/ </a:t>
            </a:r>
          </a:p>
          <a:p>
            <a:pPr lvl="0"/>
            <a:r>
              <a:rPr lang="ru-RU" sz="1200" dirty="0" smtClean="0"/>
              <a:t>Сколько байт в одном килобайте. 				/1024/ </a:t>
            </a:r>
          </a:p>
          <a:p>
            <a:pPr lvl="0"/>
            <a:r>
              <a:rPr lang="ru-RU" sz="1200" dirty="0" smtClean="0"/>
              <a:t>Устройство ввода в ЭВМ информации непосредственно с листа.				</a:t>
            </a:r>
            <a:endParaRPr lang="ru-RU" sz="1200" dirty="0" smtClean="0"/>
          </a:p>
          <a:p>
            <a:pPr lvl="0"/>
            <a:r>
              <a:rPr lang="ru-RU" sz="1200" dirty="0" smtClean="0"/>
              <a:t>						</a:t>
            </a:r>
            <a:r>
              <a:rPr lang="ru-RU" sz="1200" dirty="0" smtClean="0"/>
              <a:t>                        /</a:t>
            </a:r>
            <a:r>
              <a:rPr lang="ru-RU" sz="1200" dirty="0" smtClean="0"/>
              <a:t>сканер/ </a:t>
            </a:r>
          </a:p>
          <a:p>
            <a:pPr>
              <a:buNone/>
            </a:pPr>
            <a:r>
              <a:rPr lang="ru-RU" sz="1200" b="1" dirty="0" smtClean="0"/>
              <a:t>           Вопросы </a:t>
            </a:r>
            <a:r>
              <a:rPr lang="ru-RU" sz="1200" b="1" dirty="0" smtClean="0"/>
              <a:t>для команды 2.</a:t>
            </a:r>
            <a:r>
              <a:rPr lang="ru-RU" sz="1200" dirty="0" smtClean="0"/>
              <a:t> </a:t>
            </a:r>
          </a:p>
          <a:p>
            <a:pPr lvl="0"/>
            <a:r>
              <a:rPr lang="ru-RU" sz="1200" dirty="0" smtClean="0"/>
              <a:t>Минимальная единица измерения кол-ва информации.		</a:t>
            </a:r>
            <a:r>
              <a:rPr lang="ru-RU" sz="1200" dirty="0" smtClean="0"/>
              <a:t>                       /</a:t>
            </a:r>
            <a:r>
              <a:rPr lang="ru-RU" sz="1200" dirty="0" smtClean="0"/>
              <a:t>бит/ </a:t>
            </a:r>
          </a:p>
          <a:p>
            <a:pPr lvl="0"/>
            <a:r>
              <a:rPr lang="ru-RU" sz="1200" dirty="0" smtClean="0"/>
              <a:t>Перечень файлов 					</a:t>
            </a:r>
            <a:r>
              <a:rPr lang="ru-RU" sz="1200" dirty="0" smtClean="0"/>
              <a:t>                      /</a:t>
            </a:r>
            <a:r>
              <a:rPr lang="ru-RU" sz="1200" dirty="0" smtClean="0"/>
              <a:t>каталог/ </a:t>
            </a:r>
          </a:p>
          <a:p>
            <a:pPr lvl="0"/>
            <a:r>
              <a:rPr lang="ru-RU" sz="1200" dirty="0" smtClean="0"/>
              <a:t>Пересылка данных с носителя данных в основную память 	/загрузка/</a:t>
            </a:r>
          </a:p>
          <a:p>
            <a:pPr lvl="0"/>
            <a:r>
              <a:rPr lang="ru-RU" sz="1200" dirty="0" smtClean="0"/>
              <a:t>Универсальное электронное устройство обработки информации	</a:t>
            </a:r>
            <a:r>
              <a:rPr lang="ru-RU" sz="1200" dirty="0" smtClean="0"/>
              <a:t>                      </a:t>
            </a:r>
            <a:r>
              <a:rPr lang="ru-RU" sz="1200" dirty="0" smtClean="0"/>
              <a:t>/ЭВМ/ </a:t>
            </a:r>
          </a:p>
          <a:p>
            <a:pPr lvl="0"/>
            <a:r>
              <a:rPr lang="ru-RU" sz="1200" dirty="0" smtClean="0"/>
              <a:t>Специальный индикатор, указывающий позицию на экране 	</a:t>
            </a:r>
            <a:r>
              <a:rPr lang="ru-RU" sz="1200" dirty="0" smtClean="0"/>
              <a:t>                      /</a:t>
            </a:r>
            <a:r>
              <a:rPr lang="ru-RU" sz="1200" dirty="0" smtClean="0"/>
              <a:t>курсор/ </a:t>
            </a:r>
          </a:p>
          <a:p>
            <a:pPr lvl="0"/>
            <a:r>
              <a:rPr lang="ru-RU" sz="1200" dirty="0" smtClean="0"/>
              <a:t>Алгоритм, записанный на языке программирования 			/программа/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Игра со зрителями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1. Какое </a:t>
            </a:r>
            <a:r>
              <a:rPr lang="ru-RU" sz="1200" dirty="0" smtClean="0"/>
              <a:t>из 2-х сообщений содержит меньше информации с точки зрения информатики? </a:t>
            </a:r>
          </a:p>
          <a:p>
            <a:r>
              <a:rPr lang="ru-RU" sz="1200" dirty="0" smtClean="0"/>
              <a:t>А</a:t>
            </a:r>
            <a:r>
              <a:rPr lang="en-US" sz="1200" dirty="0" smtClean="0"/>
              <a:t>. </a:t>
            </a:r>
            <a:r>
              <a:rPr lang="en-US" sz="1200" dirty="0" err="1" smtClean="0"/>
              <a:t>Backspase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b="1" dirty="0" smtClean="0"/>
              <a:t>B. Computer  </a:t>
            </a:r>
            <a:endParaRPr lang="ru-RU" sz="1200" dirty="0" smtClean="0"/>
          </a:p>
          <a:p>
            <a:pPr lvl="0">
              <a:buNone/>
            </a:pPr>
            <a:r>
              <a:rPr lang="ru-RU" sz="1200" dirty="0" smtClean="0"/>
              <a:t>2. Иван </a:t>
            </a:r>
            <a:r>
              <a:rPr lang="ru-RU" sz="1200" dirty="0" smtClean="0"/>
              <a:t>нажимает клавиши клавиатуры со скоростью 2 клавиши в сек. За сколько сек. Иван передает информацию с листочка на экран  компьютера «Крокодил Гена»  (7) </a:t>
            </a:r>
          </a:p>
          <a:p>
            <a:pPr lvl="0">
              <a:buNone/>
            </a:pPr>
            <a:r>
              <a:rPr lang="ru-RU" sz="1200" dirty="0" smtClean="0"/>
              <a:t>3. Память </a:t>
            </a:r>
            <a:r>
              <a:rPr lang="ru-RU" sz="1200" dirty="0" smtClean="0"/>
              <a:t>компьютера состоит из ячеек, которые называют байтами. В одном байте может хранится один символ. Сколько байт нужно для хранения сообщения «Что за шум?»  (13) </a:t>
            </a:r>
          </a:p>
          <a:p>
            <a:pPr lvl="0">
              <a:buNone/>
            </a:pPr>
            <a:r>
              <a:rPr lang="ru-RU" sz="1200" dirty="0" smtClean="0"/>
              <a:t>4. Какой </a:t>
            </a:r>
            <a:r>
              <a:rPr lang="ru-RU" sz="1200" dirty="0" smtClean="0"/>
              <a:t>информационный процесс имеет место при печати текста на принтере?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А.Обработка </a:t>
            </a:r>
          </a:p>
          <a:p>
            <a:r>
              <a:rPr lang="ru-RU" sz="1200" dirty="0" smtClean="0"/>
              <a:t>Б. </a:t>
            </a:r>
            <a:r>
              <a:rPr lang="ru-RU" sz="1200" b="1" dirty="0" smtClean="0"/>
              <a:t>Передача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В. Обработка и хранение </a:t>
            </a:r>
          </a:p>
          <a:p>
            <a:pPr>
              <a:buNone/>
            </a:pPr>
            <a:r>
              <a:rPr lang="ru-RU" sz="1200" dirty="0" smtClean="0"/>
              <a:t>5. Какое </a:t>
            </a:r>
            <a:r>
              <a:rPr lang="ru-RU" sz="1200" dirty="0" smtClean="0"/>
              <a:t>устройство относится к устройствам ввода текстовой информации? </a:t>
            </a:r>
            <a:br>
              <a:rPr lang="ru-RU" sz="1200" dirty="0" smtClean="0"/>
            </a:br>
            <a:r>
              <a:rPr lang="ru-RU" sz="1200" dirty="0" smtClean="0"/>
              <a:t>А. Текстовый редактор </a:t>
            </a:r>
            <a:br>
              <a:rPr lang="ru-RU" sz="1200" dirty="0" smtClean="0"/>
            </a:br>
            <a:r>
              <a:rPr lang="ru-RU" sz="1200" dirty="0" smtClean="0"/>
              <a:t>Б. Экран дисплея </a:t>
            </a:r>
            <a:br>
              <a:rPr lang="ru-RU" sz="1200" dirty="0" smtClean="0"/>
            </a:br>
            <a:r>
              <a:rPr lang="ru-RU" sz="1200" dirty="0" smtClean="0"/>
              <a:t>В. </a:t>
            </a:r>
            <a:r>
              <a:rPr lang="ru-RU" sz="1200" b="1" dirty="0" smtClean="0"/>
              <a:t>Клавиатура</a:t>
            </a: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dirty="0" smtClean="0"/>
              <a:t>Г. Магнитный диск </a:t>
            </a:r>
            <a:br>
              <a:rPr lang="ru-RU" sz="1200" dirty="0" smtClean="0"/>
            </a:br>
            <a:r>
              <a:rPr lang="ru-RU" sz="1200" dirty="0" smtClean="0"/>
              <a:t>Д. Процессор 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i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500560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2. </a:t>
            </a:r>
            <a:r>
              <a:rPr lang="ru-RU" i="1" dirty="0" err="1" smtClean="0"/>
              <a:t>Алгоритмика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r>
              <a:rPr lang="ru-RU" sz="1200" b="1" i="1" dirty="0" smtClean="0"/>
              <a:t>1 .Волк, коза и капуста.</a:t>
            </a:r>
            <a:r>
              <a:rPr lang="ru-RU" sz="1200" dirty="0" smtClean="0"/>
              <a:t> </a:t>
            </a:r>
          </a:p>
          <a:p>
            <a:pPr marL="176213" indent="0">
              <a:buNone/>
            </a:pPr>
            <a:r>
              <a:rPr lang="ru-RU" sz="1200" dirty="0" smtClean="0"/>
              <a:t>Один человек должен был перевести через реку волка , козу и капусту . Но его лодка была такая маленькая , что он  при каждом переезде мог  взять с собой или одно животное или капусту. </a:t>
            </a:r>
          </a:p>
          <a:p>
            <a:pPr marL="176213" indent="0">
              <a:buNone/>
            </a:pPr>
            <a:r>
              <a:rPr lang="ru-RU" sz="1200" dirty="0" smtClean="0"/>
              <a:t>Между тем волка нельзя было оставлять на берегу одного с козой, т.к. он мог ее съесть. Нельзя было так же допустить, чтобы коза  оставалась одна с капустой, т.к. она могла ее съесть, как при этих условиях перевести все на другой берег? </a:t>
            </a:r>
          </a:p>
          <a:p>
            <a:pPr indent="-166688">
              <a:buNone/>
            </a:pPr>
            <a:r>
              <a:rPr lang="ru-RU" sz="1200" dirty="0" smtClean="0"/>
              <a:t>Составьте алгоритм переправы на другой берег. </a:t>
            </a:r>
          </a:p>
          <a:p>
            <a:pPr>
              <a:buNone/>
            </a:pPr>
            <a:r>
              <a:rPr lang="ru-RU" sz="1200" b="1" i="1" dirty="0" smtClean="0"/>
              <a:t> </a:t>
            </a:r>
            <a:endParaRPr lang="ru-RU" sz="1200" dirty="0" smtClean="0"/>
          </a:p>
          <a:p>
            <a:r>
              <a:rPr lang="ru-RU" sz="1200" b="1" i="1" dirty="0" smtClean="0"/>
              <a:t>2. </a:t>
            </a:r>
            <a:r>
              <a:rPr lang="ru-RU" sz="1200" b="1" i="1" dirty="0" err="1" smtClean="0"/>
              <a:t>Переливашка</a:t>
            </a:r>
            <a:r>
              <a:rPr lang="ru-RU" sz="1200" dirty="0" smtClean="0"/>
              <a:t> </a:t>
            </a:r>
          </a:p>
          <a:p>
            <a:pPr marL="179388" indent="-166688">
              <a:buNone/>
            </a:pPr>
            <a:r>
              <a:rPr lang="ru-RU" sz="1200" dirty="0" smtClean="0"/>
              <a:t>Имеются 2 кувшина ёмкостью 3 л и 8 л. Составьте алгоритм, выполняя который, можно набрать из речки 7 л. воды. (Разрешается пользоваться только этими кувшинами ) </a:t>
            </a:r>
          </a:p>
          <a:p>
            <a:endParaRPr lang="ru-RU" dirty="0"/>
          </a:p>
        </p:txBody>
      </p:sp>
      <p:pic>
        <p:nvPicPr>
          <p:cNvPr id="3075" name="Picture 3" descr="C:\Documents and Settings\Admin\Мои документы\i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3000396" cy="2093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3. Ты мне – я тебе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Команды обмениваются заранее подготовленными вопросами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(</a:t>
            </a:r>
            <a:r>
              <a:rPr lang="ru-RU" dirty="0" smtClean="0"/>
              <a:t>2 вопроса) 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i.я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071942"/>
            <a:ext cx="2857520" cy="2304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4. Склейка слов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 С </a:t>
            </a:r>
            <a:r>
              <a:rPr lang="ru-RU" sz="2000" dirty="0" smtClean="0"/>
              <a:t>помощью ЭВМ можно решать различные задачи, в том числе и обработка текстов.  Соедините слова 1 столбика со словами 2 столбика так, чтобы получились другие слова. </a:t>
            </a:r>
          </a:p>
          <a:p>
            <a:r>
              <a:rPr lang="ru-RU" sz="2000" dirty="0" smtClean="0"/>
              <a:t>пар	 -	 кон </a:t>
            </a:r>
          </a:p>
          <a:p>
            <a:r>
              <a:rPr lang="ru-RU" sz="2000" dirty="0" smtClean="0"/>
              <a:t>диск	 -	 </a:t>
            </a:r>
            <a:r>
              <a:rPr lang="ru-RU" sz="2000" dirty="0" err="1" smtClean="0"/>
              <a:t>анда</a:t>
            </a:r>
            <a:endParaRPr lang="ru-RU" sz="2000" dirty="0" smtClean="0"/>
          </a:p>
          <a:p>
            <a:r>
              <a:rPr lang="ru-RU" sz="2000" dirty="0" smtClean="0"/>
              <a:t>тур	 -	 оса </a:t>
            </a:r>
          </a:p>
          <a:p>
            <a:r>
              <a:rPr lang="ru-RU" sz="2000" dirty="0" err="1" smtClean="0"/>
              <a:t>тет</a:t>
            </a:r>
            <a:r>
              <a:rPr lang="ru-RU" sz="2000" dirty="0" smtClean="0"/>
              <a:t>	 -	 </a:t>
            </a:r>
            <a:r>
              <a:rPr lang="ru-RU" sz="2000" dirty="0" err="1" smtClean="0"/>
              <a:t>ма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ком	 -	 </a:t>
            </a:r>
            <a:r>
              <a:rPr lang="ru-RU" sz="2000" dirty="0" err="1" smtClean="0"/>
              <a:t>ета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зво</a:t>
            </a:r>
            <a:r>
              <a:rPr lang="ru-RU" sz="2000" dirty="0" smtClean="0"/>
              <a:t>	 -	 </a:t>
            </a:r>
            <a:r>
              <a:rPr lang="ru-RU" sz="2000" dirty="0" err="1" smtClean="0"/>
              <a:t>радь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пол	 -	 </a:t>
            </a:r>
            <a:r>
              <a:rPr lang="ru-RU" sz="2000" dirty="0" err="1" smtClean="0"/>
              <a:t>нир</a:t>
            </a:r>
            <a:endParaRPr lang="ru-RU" sz="2000" dirty="0" smtClean="0"/>
          </a:p>
          <a:p>
            <a:r>
              <a:rPr lang="ru-RU" sz="2000" dirty="0" smtClean="0"/>
              <a:t>бал	 -	 нок</a:t>
            </a:r>
          </a:p>
          <a:p>
            <a:r>
              <a:rPr lang="ru-RU" sz="2000" dirty="0" smtClean="0"/>
              <a:t>фор	 -	 </a:t>
            </a:r>
            <a:r>
              <a:rPr lang="ru-RU" sz="2000" dirty="0" err="1" smtClean="0"/>
              <a:t>рик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122" name="Picture 2" descr="C:\Documents and Settings\Admin\Мои документы\i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904" y="3008766"/>
            <a:ext cx="2986120" cy="2634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5. Логика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pPr lvl="0"/>
            <a:r>
              <a:rPr lang="ru-RU" sz="1600" b="1" i="1" dirty="0" smtClean="0"/>
              <a:t>Встреча подруг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Встретились </a:t>
            </a:r>
            <a:r>
              <a:rPr lang="ru-RU" sz="1600" dirty="0" smtClean="0"/>
              <a:t>3 подруги: Белова, Краснова, Чернова. Девочка в белом платье говорит Черновой: «Нам надо всем поменяться, а то цвет наших платьев не соответствует фамилиям». Кто в какое платье одет? </a:t>
            </a:r>
          </a:p>
          <a:p>
            <a:pPr>
              <a:buNone/>
            </a:pPr>
            <a:r>
              <a:rPr lang="ru-RU" sz="1600" i="1" dirty="0" smtClean="0"/>
              <a:t>(ответ Чернова – в красном, Краснова – в белом, Белова – в черном)</a:t>
            </a:r>
            <a:r>
              <a:rPr lang="ru-RU" sz="1600" dirty="0" smtClean="0"/>
              <a:t> </a:t>
            </a:r>
          </a:p>
          <a:p>
            <a:pPr lvl="0"/>
            <a:r>
              <a:rPr lang="ru-RU" sz="1600" b="1" i="1" dirty="0" smtClean="0"/>
              <a:t>Золотой ключик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Рассказывают</a:t>
            </a:r>
            <a:r>
              <a:rPr lang="ru-RU" sz="1600" dirty="0" smtClean="0"/>
              <a:t>, что черепаха </a:t>
            </a:r>
            <a:r>
              <a:rPr lang="ru-RU" sz="1600" dirty="0" err="1" smtClean="0"/>
              <a:t>Тортилла</a:t>
            </a:r>
            <a:r>
              <a:rPr lang="ru-RU" sz="1600" dirty="0" smtClean="0"/>
              <a:t> отдала золотой ключик Буратино не так просто, а вынесла 3 коробочки: красную, жёлтую и зелёную. На красной коробочке было написано : " Здесь золотой ключик "; на жёлтой - "Зелёная коробочка пуста"; а на зелёной - "Здесь сидит змея ".</a:t>
            </a:r>
            <a:r>
              <a:rPr lang="ru-RU" sz="1600" b="1" i="1" dirty="0" smtClean="0"/>
              <a:t>  </a:t>
            </a:r>
            <a:r>
              <a:rPr lang="ru-RU" sz="1600" dirty="0" smtClean="0"/>
              <a:t>Все надписи неверны. Где золотой ключик ?						</a:t>
            </a:r>
            <a:r>
              <a:rPr lang="ru-RU" sz="1600" i="1" dirty="0" smtClean="0"/>
              <a:t>( ответ - в зелёной )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pic>
        <p:nvPicPr>
          <p:cNvPr id="13316" name="Picture 4" descr="http://im7-tub-ru.yandex.net/i?id=537416543-4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08538"/>
            <a:ext cx="2428892" cy="1849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Игра со зрителями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sz="2200" i="1" dirty="0" smtClean="0"/>
              <a:t>(закончи стихотворение)</a:t>
            </a:r>
            <a:endParaRPr lang="ru-RU" sz="2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5043510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Скромный серый колобок, </a:t>
            </a:r>
          </a:p>
          <a:p>
            <a:pPr>
              <a:buNone/>
            </a:pPr>
            <a:r>
              <a:rPr lang="ru-RU" sz="1200" dirty="0" smtClean="0"/>
              <a:t>Длинный тонкий проводок, </a:t>
            </a:r>
          </a:p>
          <a:p>
            <a:pPr>
              <a:buNone/>
            </a:pPr>
            <a:r>
              <a:rPr lang="ru-RU" sz="1200" dirty="0" smtClean="0"/>
              <a:t>Ну а на коробке - </a:t>
            </a:r>
          </a:p>
          <a:p>
            <a:pPr>
              <a:buNone/>
            </a:pPr>
            <a:r>
              <a:rPr lang="ru-RU" sz="1200" dirty="0" smtClean="0"/>
              <a:t>Две или три кнопки. </a:t>
            </a:r>
          </a:p>
          <a:p>
            <a:pPr>
              <a:buNone/>
            </a:pPr>
            <a:r>
              <a:rPr lang="ru-RU" sz="1200" dirty="0" smtClean="0"/>
              <a:t>В зоопарке есть зайчишка, </a:t>
            </a:r>
          </a:p>
          <a:p>
            <a:pPr>
              <a:buNone/>
            </a:pPr>
            <a:r>
              <a:rPr lang="ru-RU" sz="1200" dirty="0" smtClean="0"/>
              <a:t>У компьютера есть ... М Ы Ш К А. </a:t>
            </a:r>
          </a:p>
          <a:p>
            <a:pPr indent="557213">
              <a:buNone/>
            </a:pPr>
            <a:r>
              <a:rPr lang="ru-RU" sz="1200" dirty="0" smtClean="0"/>
              <a:t>А теперь, друзья, загадка! </a:t>
            </a:r>
          </a:p>
          <a:p>
            <a:pPr indent="557213">
              <a:buNone/>
            </a:pPr>
            <a:r>
              <a:rPr lang="ru-RU" sz="1200" dirty="0" smtClean="0"/>
              <a:t>Что такое: рукоятка, </a:t>
            </a:r>
          </a:p>
          <a:p>
            <a:pPr indent="557213">
              <a:buNone/>
            </a:pPr>
            <a:r>
              <a:rPr lang="ru-RU" sz="1200" dirty="0" smtClean="0"/>
              <a:t>Кнопки две, курок и хвостик? </a:t>
            </a:r>
          </a:p>
          <a:p>
            <a:pPr indent="557213">
              <a:buNone/>
            </a:pPr>
            <a:r>
              <a:rPr lang="ru-RU" sz="1200" dirty="0" smtClean="0"/>
              <a:t>Ну конечно, это ... Д Ж О Й С Т И К</a:t>
            </a:r>
          </a:p>
          <a:p>
            <a:pPr>
              <a:buNone/>
            </a:pPr>
            <a:r>
              <a:rPr lang="ru-RU" sz="1200" dirty="0" smtClean="0"/>
              <a:t>Словно смелый капитан! </a:t>
            </a:r>
          </a:p>
          <a:p>
            <a:pPr>
              <a:buNone/>
            </a:pPr>
            <a:r>
              <a:rPr lang="ru-RU" sz="1200" dirty="0" smtClean="0"/>
              <a:t>А на нем - горит экран. </a:t>
            </a:r>
          </a:p>
          <a:p>
            <a:pPr>
              <a:buNone/>
            </a:pPr>
            <a:r>
              <a:rPr lang="ru-RU" sz="1200" dirty="0" smtClean="0"/>
              <a:t>Яркой радугой он дышит, </a:t>
            </a:r>
          </a:p>
          <a:p>
            <a:pPr>
              <a:buNone/>
            </a:pPr>
            <a:r>
              <a:rPr lang="ru-RU" sz="1200" dirty="0" smtClean="0"/>
              <a:t>И на нем компьютер пишет </a:t>
            </a:r>
          </a:p>
          <a:p>
            <a:pPr>
              <a:buNone/>
            </a:pPr>
            <a:r>
              <a:rPr lang="ru-RU" sz="1200" dirty="0" smtClean="0"/>
              <a:t>И рисует без запинки </a:t>
            </a:r>
          </a:p>
          <a:p>
            <a:pPr>
              <a:buNone/>
            </a:pPr>
            <a:r>
              <a:rPr lang="ru-RU" sz="1200" dirty="0" smtClean="0"/>
              <a:t>Всевозможные картинки. </a:t>
            </a:r>
          </a:p>
          <a:p>
            <a:pPr>
              <a:buNone/>
            </a:pPr>
            <a:r>
              <a:rPr lang="ru-RU" sz="1200" dirty="0" smtClean="0"/>
              <a:t>Наверху машины всей </a:t>
            </a:r>
          </a:p>
          <a:p>
            <a:pPr marL="900113" indent="0">
              <a:buNone/>
            </a:pPr>
            <a:r>
              <a:rPr lang="ru-RU" sz="1200" dirty="0" smtClean="0"/>
              <a:t>Размещается ... Д И С П Л Е Й. </a:t>
            </a:r>
          </a:p>
          <a:p>
            <a:pPr marL="900113" indent="0">
              <a:buNone/>
            </a:pPr>
            <a:r>
              <a:rPr lang="ru-RU" sz="1200" dirty="0" smtClean="0"/>
              <a:t>Около дисплея - главный блок: </a:t>
            </a:r>
          </a:p>
          <a:p>
            <a:pPr marL="900113" indent="0">
              <a:buNone/>
            </a:pPr>
            <a:r>
              <a:rPr lang="ru-RU" sz="1200" dirty="0" smtClean="0"/>
              <a:t>Там бежит электроток </a:t>
            </a:r>
          </a:p>
          <a:p>
            <a:pPr marL="900113" indent="0">
              <a:buNone/>
            </a:pPr>
            <a:r>
              <a:rPr lang="ru-RU" sz="1200" dirty="0" smtClean="0"/>
              <a:t>К самым важным микросхемам. </a:t>
            </a:r>
          </a:p>
          <a:p>
            <a:pPr marL="900113" indent="0">
              <a:buNone/>
            </a:pPr>
            <a:r>
              <a:rPr lang="ru-RU" sz="1200" dirty="0" smtClean="0"/>
              <a:t>Этот блок зовут ... С И С Т Е М Н Ы М</a:t>
            </a:r>
          </a:p>
          <a:p>
            <a:endParaRPr lang="ru-RU" dirty="0"/>
          </a:p>
        </p:txBody>
      </p:sp>
      <p:pic>
        <p:nvPicPr>
          <p:cNvPr id="12290" name="Picture 2" descr="http://im6-tub-ru.yandex.net/i?id=70117031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643182"/>
            <a:ext cx="3690947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1060</Words>
  <Application>Microsoft Office PowerPoint</Application>
  <PresentationFormat>Экран (4:3)</PresentationFormat>
  <Paragraphs>230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РОЗОВАЯ РАМКА</vt:lpstr>
      <vt:lpstr>  КВН    «Веселая информатика»</vt:lpstr>
      <vt:lpstr>Слайд 2</vt:lpstr>
      <vt:lpstr>1.  "Вопрос-ответ." </vt:lpstr>
      <vt:lpstr>Игра со зрителями</vt:lpstr>
      <vt:lpstr>2. Алгоритмика</vt:lpstr>
      <vt:lpstr>3. Ты мне – я тебе</vt:lpstr>
      <vt:lpstr>4. Склейка слов</vt:lpstr>
      <vt:lpstr>5. Логика</vt:lpstr>
      <vt:lpstr>Игра со зрителями  (закончи стихотворение)</vt:lpstr>
      <vt:lpstr>    6. Конкурс капитанов</vt:lpstr>
      <vt:lpstr>Игра со зрителями  (закончи стихотворение)</vt:lpstr>
      <vt:lpstr>7. Прочти слова</vt:lpstr>
      <vt:lpstr>8. Опознай пословицу</vt:lpstr>
      <vt:lpstr>Источники информации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  «Веселая информатика»</dc:title>
  <dc:creator>Admin</dc:creator>
  <cp:lastModifiedBy>Admin</cp:lastModifiedBy>
  <cp:revision>12</cp:revision>
  <dcterms:created xsi:type="dcterms:W3CDTF">2013-04-02T15:01:04Z</dcterms:created>
  <dcterms:modified xsi:type="dcterms:W3CDTF">2013-04-02T16:57:14Z</dcterms:modified>
</cp:coreProperties>
</file>