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6" r:id="rId3"/>
    <p:sldId id="270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C14DB-EDA2-45B7-A8FA-5D0B411D882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83EA1-FE2B-49CB-A604-B1ED75BC3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6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83EA1-FE2B-49CB-A604-B1ED75BC3F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28588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МБ ОУ </a:t>
            </a:r>
            <a:r>
              <a:rPr lang="ru-RU" sz="2800" dirty="0" err="1" smtClean="0">
                <a:latin typeface="Arial Black" pitchFamily="34" charset="0"/>
              </a:rPr>
              <a:t>Пузско</a:t>
            </a:r>
            <a:r>
              <a:rPr lang="ru-RU" sz="2800" dirty="0" smtClean="0">
                <a:latin typeface="Arial Black" pitchFamily="34" charset="0"/>
              </a:rPr>
              <a:t>-Слободская ООШ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Нижегородская область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err="1" smtClean="0">
                <a:latin typeface="Arial Black" pitchFamily="34" charset="0"/>
              </a:rPr>
              <a:t>Починковский</a:t>
            </a:r>
            <a:r>
              <a:rPr lang="ru-RU" sz="2800" dirty="0" smtClean="0">
                <a:latin typeface="Arial Black" pitchFamily="34" charset="0"/>
              </a:rPr>
              <a:t> район</a:t>
            </a: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9685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Всероссийская акция</a:t>
            </a:r>
          </a:p>
          <a:p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«Нашим рекам и озерам – чистые берега»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Учитель:</a:t>
            </a:r>
            <a:r>
              <a:rPr lang="ru-RU" sz="4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Наумова Ольга Сергеевна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Телефон</a:t>
            </a:r>
            <a:r>
              <a:rPr lang="ru-RU" sz="2800" dirty="0">
                <a:solidFill>
                  <a:schemeClr val="tx1"/>
                </a:solidFill>
              </a:rPr>
              <a:t>: 88319732215, </a:t>
            </a:r>
            <a:r>
              <a:rPr lang="en-US" sz="2800" dirty="0" err="1">
                <a:solidFill>
                  <a:schemeClr val="tx1"/>
                </a:solidFill>
              </a:rPr>
              <a:t>schoolFEL@rambler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r>
              <a:rPr lang="en-US" sz="2800" dirty="0" err="1">
                <a:solidFill>
                  <a:schemeClr val="tx1"/>
                </a:solidFill>
              </a:rPr>
              <a:t>ru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lvl="0"/>
            <a:endParaRPr lang="ru-RU" sz="2800" dirty="0">
              <a:solidFill>
                <a:schemeClr val="tx1"/>
              </a:solidFill>
            </a:endParaRPr>
          </a:p>
          <a:p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Речка </a:t>
            </a:r>
            <a:r>
              <a:rPr lang="ru-RU" b="1" dirty="0" err="1">
                <a:solidFill>
                  <a:schemeClr val="tx2"/>
                </a:solidFill>
              </a:rPr>
              <a:t>Альзя</a:t>
            </a:r>
            <a:r>
              <a:rPr lang="ru-RU" b="1" dirty="0">
                <a:solidFill>
                  <a:schemeClr val="tx2"/>
                </a:solidFill>
              </a:rPr>
              <a:t> – один из малых ручьев, питающих Алатырь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Альзя</a:t>
            </a:r>
            <a:r>
              <a:rPr lang="ru-RU" dirty="0"/>
              <a:t> протекает в </a:t>
            </a:r>
            <a:r>
              <a:rPr lang="ru-RU" dirty="0" err="1"/>
              <a:t>Починковском</a:t>
            </a:r>
            <a:r>
              <a:rPr lang="ru-RU" dirty="0"/>
              <a:t> районе на территории </a:t>
            </a:r>
            <a:r>
              <a:rPr lang="ru-RU" dirty="0" smtClean="0"/>
              <a:t>села </a:t>
            </a:r>
            <a:r>
              <a:rPr lang="ru-RU" dirty="0" err="1" smtClean="0"/>
              <a:t>Пузская</a:t>
            </a:r>
            <a:r>
              <a:rPr lang="ru-RU" dirty="0" smtClean="0"/>
              <a:t> Слобода.</a:t>
            </a:r>
            <a:endParaRPr lang="ru-RU" dirty="0"/>
          </a:p>
          <a:p>
            <a:r>
              <a:rPr lang="ru-RU" dirty="0"/>
              <a:t>Протяженность около 10 км.</a:t>
            </a:r>
          </a:p>
          <a:p>
            <a:r>
              <a:rPr lang="ru-RU" dirty="0"/>
              <a:t>Впадает в Алатырь в селе </a:t>
            </a:r>
            <a:r>
              <a:rPr lang="ru-RU" dirty="0" err="1"/>
              <a:t>Пузская</a:t>
            </a:r>
            <a:r>
              <a:rPr lang="ru-RU" dirty="0"/>
              <a:t> Слобода</a:t>
            </a:r>
          </a:p>
        </p:txBody>
      </p:sp>
      <p:pic>
        <p:nvPicPr>
          <p:cNvPr id="6" name="Picture 2" descr="C:\Users\Admin\Desktop\Новая папка\IMG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643470" cy="4450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Работа по уборке  берега реки </a:t>
            </a:r>
            <a:r>
              <a:rPr lang="ru-RU" sz="2400" b="1" dirty="0" err="1" smtClean="0"/>
              <a:t>Альзя</a:t>
            </a:r>
            <a:r>
              <a:rPr lang="ru-RU" sz="2400" b="1" dirty="0" smtClean="0"/>
              <a:t>: </a:t>
            </a:r>
            <a:br>
              <a:rPr lang="ru-RU" sz="2400" b="1" dirty="0" smtClean="0"/>
            </a:br>
            <a:r>
              <a:rPr lang="ru-RU" sz="2400" b="1" dirty="0" smtClean="0"/>
              <a:t>- расчистка территории;</a:t>
            </a:r>
            <a:br>
              <a:rPr lang="ru-RU" sz="2400" b="1" dirty="0" smtClean="0"/>
            </a:br>
            <a:r>
              <a:rPr lang="ru-RU" sz="2400" b="1" dirty="0" smtClean="0"/>
              <a:t>- уборка мусора.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074" name="Picture 2" descr="C:\Users\Admin\Desktop\фото конкурс\IMG_3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142984"/>
            <a:ext cx="4000528" cy="3143273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конкурс\IMG_3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7"/>
            <a:ext cx="4286280" cy="3214710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конкурс\IMG_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92905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Посадка саженцев влаголюбивых кустарников вдоль берега.</a:t>
            </a:r>
            <a:endParaRPr lang="ru-RU" sz="2400" b="1" dirty="0"/>
          </a:p>
        </p:txBody>
      </p:sp>
      <p:pic>
        <p:nvPicPr>
          <p:cNvPr id="3074" name="Picture 2" descr="C:\Users\Admin\Desktop\фото конкурс\IMG_3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737"/>
            <a:ext cx="4357718" cy="3447286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конкурс\IMG_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428736"/>
            <a:ext cx="4143403" cy="3429024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конкурс\IMG_3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661282"/>
            <a:ext cx="3357585" cy="2196718"/>
          </a:xfrm>
          <a:prstGeom prst="rect">
            <a:avLst/>
          </a:prstGeom>
          <a:noFill/>
        </p:spPr>
      </p:pic>
      <p:pic>
        <p:nvPicPr>
          <p:cNvPr id="3077" name="Picture 5" descr="C:\Users\Admin\Desktop\фото конкурс\IMG_3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72008"/>
            <a:ext cx="3429024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76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МБ ОУ Пузско-Слободская ООШ  Нижегородская область Починковский район </vt:lpstr>
      <vt:lpstr>Речка Альзя – один из малых ручьев, питающих Алатырь</vt:lpstr>
      <vt:lpstr>Работа по уборке  берега реки Альзя:  - расчистка территории; - уборка мусора. </vt:lpstr>
      <vt:lpstr>Посадка саженцев влаголюбивых кустарников вдоль берега.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ОУ Пузско-Слобрдская ООШ  Детская общественная организация «Колосок»</dc:title>
  <dc:creator>Admin</dc:creator>
  <cp:lastModifiedBy>user</cp:lastModifiedBy>
  <cp:revision>40</cp:revision>
  <dcterms:created xsi:type="dcterms:W3CDTF">2013-04-28T13:29:08Z</dcterms:created>
  <dcterms:modified xsi:type="dcterms:W3CDTF">2014-11-11T16:03:31Z</dcterms:modified>
</cp:coreProperties>
</file>