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28588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МБ ОУ </a:t>
            </a:r>
            <a:r>
              <a:rPr lang="ru-RU" sz="3200" dirty="0" err="1" smtClean="0">
                <a:latin typeface="Arial Black" pitchFamily="34" charset="0"/>
              </a:rPr>
              <a:t>Пузско-Слободская</a:t>
            </a:r>
            <a:r>
              <a:rPr lang="ru-RU" sz="3200" dirty="0" smtClean="0">
                <a:latin typeface="Arial Black" pitchFamily="34" charset="0"/>
              </a:rPr>
              <a:t> ООШ 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Детская общественная организация «Колосок»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363856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Муниципальный этап акции «Раскрасим Планету в зеленый цвет!»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Учитель: Наумова Ольга Сергеевна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2. Конкурсная деятельность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8194" name="Picture 2" descr="C:\Users\Admin\Desktop\фото конкурс\101_4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85931" y="-71473"/>
            <a:ext cx="5715016" cy="8143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/>
              <a:t>- Посадка саженцев влаголюбивых кустарников вдоль берега.</a:t>
            </a:r>
            <a:endParaRPr lang="ru-RU" sz="2400" b="1" dirty="0"/>
          </a:p>
        </p:txBody>
      </p:sp>
      <p:pic>
        <p:nvPicPr>
          <p:cNvPr id="3074" name="Picture 2" descr="C:\Users\Admin\Desktop\фото конкурс\IMG_3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428737"/>
            <a:ext cx="4357718" cy="3447286"/>
          </a:xfrm>
          <a:prstGeom prst="rect">
            <a:avLst/>
          </a:prstGeom>
          <a:noFill/>
        </p:spPr>
      </p:pic>
      <p:pic>
        <p:nvPicPr>
          <p:cNvPr id="3075" name="Picture 3" descr="C:\Users\Admin\Desktop\фото конкурс\IMG_3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1428736"/>
            <a:ext cx="4143403" cy="3429024"/>
          </a:xfrm>
          <a:prstGeom prst="rect">
            <a:avLst/>
          </a:prstGeom>
          <a:noFill/>
        </p:spPr>
      </p:pic>
      <p:pic>
        <p:nvPicPr>
          <p:cNvPr id="3076" name="Picture 4" descr="C:\Users\Admin\Desktop\фото конкурс\IMG_3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661282"/>
            <a:ext cx="3357585" cy="2196718"/>
          </a:xfrm>
          <a:prstGeom prst="rect">
            <a:avLst/>
          </a:prstGeom>
          <a:noFill/>
        </p:spPr>
      </p:pic>
      <p:pic>
        <p:nvPicPr>
          <p:cNvPr id="3077" name="Picture 5" descr="C:\Users\Admin\Desktop\фото конкурс\IMG_39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572008"/>
            <a:ext cx="3429024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31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МБ ОУ Пузско-Слободская ООШ  Детская общественная организация «Колосок»</vt:lpstr>
      <vt:lpstr>2. Конкурсная деятельность</vt:lpstr>
      <vt:lpstr>- Посадка саженцев влаголюбивых кустарников вдоль берега.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 ОУ Пузско-Слобрдская ООШ  Детская общественная организация «Колосок»</dc:title>
  <dc:creator>Admin</dc:creator>
  <cp:lastModifiedBy>user</cp:lastModifiedBy>
  <cp:revision>32</cp:revision>
  <dcterms:created xsi:type="dcterms:W3CDTF">2013-04-28T13:29:08Z</dcterms:created>
  <dcterms:modified xsi:type="dcterms:W3CDTF">2014-11-11T16:32:13Z</dcterms:modified>
</cp:coreProperties>
</file>