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A58584-F678-4EC9-84D9-DDBDDCD48426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1EEFA-5519-4FDB-BB8A-4B4E6950688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txBody>
          <a:bodyPr/>
          <a:lstStyle/>
          <a:p>
            <a:pPr algn="ctr"/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СОЗДАНИЕ </a:t>
            </a:r>
            <a:b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документов</a:t>
            </a:r>
            <a:endParaRPr lang="ru-RU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143248"/>
            <a:ext cx="82868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 - язык разметки гипертекста</a:t>
            </a:r>
            <a:r>
              <a:rPr lang="ru-RU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 – </a:t>
            </a:r>
            <a:r>
              <a:rPr lang="ru-RU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документ -  это файл, содержащий текст и команды форматирования.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HTML – </a:t>
            </a:r>
            <a:r>
              <a:rPr lang="ru-RU" i="1" dirty="0" smtClean="0"/>
              <a:t>язык разметки гипертекста</a:t>
            </a: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6061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HTML</a:t>
            </a:r>
            <a:r>
              <a:rPr lang="ru-RU" sz="2800" dirty="0" smtClean="0"/>
              <a:t> – теги – управляющие символы, которые определяют вид </a:t>
            </a:r>
            <a:r>
              <a:rPr lang="en-US" sz="2800" dirty="0" smtClean="0"/>
              <a:t>Web</a:t>
            </a:r>
            <a:r>
              <a:rPr lang="ru-RU" sz="2800" dirty="0" smtClean="0"/>
              <a:t> – страницы при ее просмотре в браузере.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Теги заключаются в угловые скобки, могут быть одиночные или парные. Пара тегов называется контейнером.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i="1" dirty="0" smtClean="0"/>
              <a:t>Структура </a:t>
            </a:r>
            <a:r>
              <a:rPr lang="en-US" i="1" dirty="0" smtClean="0"/>
              <a:t>HTML</a:t>
            </a:r>
            <a:r>
              <a:rPr lang="ru-RU" i="1" dirty="0" smtClean="0"/>
              <a:t>- документа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&lt;</a:t>
            </a:r>
            <a:r>
              <a:rPr lang="en-US" sz="2800" dirty="0" smtClean="0"/>
              <a:t>HTML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143768" y="1857364"/>
            <a:ext cx="285752" cy="6429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071670" y="2857496"/>
            <a:ext cx="428628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00958" y="1785926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 </a:t>
            </a:r>
          </a:p>
          <a:p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Тело документа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143512"/>
            <a:ext cx="2000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&lt;/HTML&gt;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1928802"/>
            <a:ext cx="68580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&lt;Head&gt;&lt;title&gt;</a:t>
            </a:r>
            <a:r>
              <a:rPr lang="ru-RU" sz="2800" dirty="0" smtClean="0"/>
              <a:t>текст</a:t>
            </a:r>
            <a:r>
              <a:rPr lang="en-US" sz="2800" dirty="0" smtClean="0"/>
              <a:t>&lt;/title&gt;&lt;/Head&gt;          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571744"/>
            <a:ext cx="157163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&lt;</a:t>
            </a:r>
            <a:r>
              <a:rPr lang="en-US" sz="2800" dirty="0" smtClean="0"/>
              <a:t>body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&lt;/</a:t>
            </a:r>
            <a:r>
              <a:rPr lang="en-US" sz="2800" dirty="0" smtClean="0"/>
              <a:t>body</a:t>
            </a:r>
            <a:r>
              <a:rPr lang="en-US" dirty="0" smtClean="0"/>
              <a:t>&gt;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91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СОЗДАНИЕ  HTML - документов</vt:lpstr>
      <vt:lpstr>HTML – язык разметки гипертекста </vt:lpstr>
      <vt:lpstr>Структура HTML- документа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HTML - документов</dc:title>
  <dc:creator>User</dc:creator>
  <cp:lastModifiedBy>User</cp:lastModifiedBy>
  <cp:revision>6</cp:revision>
  <dcterms:created xsi:type="dcterms:W3CDTF">2013-04-03T06:57:35Z</dcterms:created>
  <dcterms:modified xsi:type="dcterms:W3CDTF">2013-04-03T07:22:59Z</dcterms:modified>
</cp:coreProperties>
</file>