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8" r:id="rId3"/>
    <p:sldId id="258" r:id="rId4"/>
    <p:sldId id="260" r:id="rId5"/>
    <p:sldId id="261" r:id="rId6"/>
    <p:sldId id="262" r:id="rId7"/>
    <p:sldId id="264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FF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050" y="-6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2E6BA57A-2C99-49A9-8FB3-3233ED0C2584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002772AB-9062-4C01-A411-F6BFFFE04C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BA57A-2C99-49A9-8FB3-3233ED0C2584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772AB-9062-4C01-A411-F6BFFFE04C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BA57A-2C99-49A9-8FB3-3233ED0C2584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772AB-9062-4C01-A411-F6BFFFE04C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BA57A-2C99-49A9-8FB3-3233ED0C2584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772AB-9062-4C01-A411-F6BFFFE04C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BA57A-2C99-49A9-8FB3-3233ED0C2584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772AB-9062-4C01-A411-F6BFFFE04C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BA57A-2C99-49A9-8FB3-3233ED0C2584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772AB-9062-4C01-A411-F6BFFFE04C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E6BA57A-2C99-49A9-8FB3-3233ED0C2584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02772AB-9062-4C01-A411-F6BFFFE04C4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2E6BA57A-2C99-49A9-8FB3-3233ED0C2584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002772AB-9062-4C01-A411-F6BFFFE04C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BA57A-2C99-49A9-8FB3-3233ED0C2584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772AB-9062-4C01-A411-F6BFFFE04C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BA57A-2C99-49A9-8FB3-3233ED0C2584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772AB-9062-4C01-A411-F6BFFFE04C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BA57A-2C99-49A9-8FB3-3233ED0C2584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772AB-9062-4C01-A411-F6BFFFE04C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2E6BA57A-2C99-49A9-8FB3-3233ED0C2584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002772AB-9062-4C01-A411-F6BFFFE04C4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1538" y="2000240"/>
            <a:ext cx="709220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Северная 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Америка</a:t>
            </a:r>
            <a:endParaRPr lang="ru-RU" sz="54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owntownBost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571480"/>
            <a:ext cx="3359889" cy="2643206"/>
          </a:xfrm>
        </p:spPr>
      </p:pic>
      <p:pic>
        <p:nvPicPr>
          <p:cNvPr id="5" name="Рисунок 4" descr="Quebec_City-Canada-Chteau_Frontenac-North_America-Old_Quebec-ima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785794"/>
            <a:ext cx="3472550" cy="2316482"/>
          </a:xfrm>
          <a:prstGeom prst="rect">
            <a:avLst/>
          </a:prstGeom>
        </p:spPr>
      </p:pic>
      <p:pic>
        <p:nvPicPr>
          <p:cNvPr id="6" name="Рисунок 5" descr="SAmerica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00232" y="3295650"/>
            <a:ext cx="5334000" cy="3562350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Задачи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Исследовать материк Северная Америка и определить площадь материка и крупнейшие географические объекты.</a:t>
            </a:r>
          </a:p>
          <a:p>
            <a:r>
              <a:rPr lang="ru-RU" dirty="0" smtClean="0"/>
              <a:t>Узнать о климате, рельефе, внутренних водах Северной Америки.</a:t>
            </a:r>
          </a:p>
          <a:p>
            <a:r>
              <a:rPr lang="ru-RU" dirty="0" smtClean="0"/>
              <a:t>Изучить население Северной Америки и крупнейшие города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952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28670"/>
            <a:ext cx="4929190" cy="5286412"/>
          </a:xfrm>
        </p:spPr>
        <p:txBody>
          <a:bodyPr/>
          <a:lstStyle/>
          <a:p>
            <a:r>
              <a:rPr lang="ru-RU" dirty="0" smtClean="0"/>
              <a:t>Северная Америка, материк в северном полушарии, пересекается тропиком и полярным кругом. Площадь - 20,36 </a:t>
            </a:r>
            <a:r>
              <a:rPr lang="ru-RU" dirty="0" err="1" smtClean="0"/>
              <a:t>млн</a:t>
            </a:r>
            <a:r>
              <a:rPr lang="ru-RU" dirty="0" smtClean="0"/>
              <a:t> км2. Омывается Тихим, Атлантическим и Северным Ледовитым </a:t>
            </a:r>
          </a:p>
          <a:p>
            <a:r>
              <a:rPr lang="ru-RU" dirty="0" smtClean="0"/>
              <a:t>океанами. Берега сильно изрезаны.</a:t>
            </a:r>
            <a:endParaRPr lang="ru-RU" dirty="0"/>
          </a:p>
        </p:txBody>
      </p:sp>
      <p:pic>
        <p:nvPicPr>
          <p:cNvPr id="4" name="Рисунок 3" descr="480px-North_America-ru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6314" y="714356"/>
            <a:ext cx="4143372" cy="5541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0001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Геологическое строение и рельеф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42984"/>
            <a:ext cx="5643570" cy="5715016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8" name="Рисунок 7" descr="nameric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97178" y="1214422"/>
            <a:ext cx="1846821" cy="2579686"/>
          </a:xfrm>
          <a:prstGeom prst="rect">
            <a:avLst/>
          </a:prstGeom>
        </p:spPr>
      </p:pic>
      <p:pic>
        <p:nvPicPr>
          <p:cNvPr id="9" name="Рисунок 8" descr="North_America_satellite_glob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340768"/>
            <a:ext cx="6120680" cy="5517232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071570"/>
          </a:xfrm>
        </p:spPr>
        <p:txBody>
          <a:bodyPr/>
          <a:lstStyle/>
          <a:p>
            <a:r>
              <a:rPr lang="ru-RU" dirty="0" smtClean="0"/>
              <a:t>                     Климат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00430" y="1214422"/>
            <a:ext cx="5643570" cy="5431552"/>
          </a:xfrm>
        </p:spPr>
        <p:txBody>
          <a:bodyPr>
            <a:normAutofit/>
          </a:bodyPr>
          <a:lstStyle/>
          <a:p>
            <a:r>
              <a:rPr lang="ru-RU" dirty="0" smtClean="0"/>
              <a:t>Чрезвычайно разнообразен из-за больших размеров материка. </a:t>
            </a:r>
            <a:endParaRPr lang="ru-RU" dirty="0"/>
          </a:p>
        </p:txBody>
      </p:sp>
      <p:pic>
        <p:nvPicPr>
          <p:cNvPr id="4" name="Рисунок 3" descr="204068284_68d765e64e_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763172"/>
            <a:ext cx="3186122" cy="2113461"/>
          </a:xfrm>
          <a:prstGeom prst="rect">
            <a:avLst/>
          </a:prstGeom>
        </p:spPr>
      </p:pic>
      <p:pic>
        <p:nvPicPr>
          <p:cNvPr id="6" name="Рисунок 5" descr="parc_denali_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3068959"/>
            <a:ext cx="8496944" cy="3528393"/>
          </a:xfrm>
          <a:prstGeom prst="rect">
            <a:avLst/>
          </a:prstGeo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28736"/>
          </a:xfrm>
        </p:spPr>
        <p:txBody>
          <a:bodyPr/>
          <a:lstStyle/>
          <a:p>
            <a:r>
              <a:rPr lang="ru-RU" dirty="0" smtClean="0"/>
              <a:t>              Реки и озера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71546"/>
            <a:ext cx="4786314" cy="550299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Реки Северной Америки принадлежат бассейнам Атлантического и Северного Ледовитого океанов. </a:t>
            </a:r>
            <a:r>
              <a:rPr lang="ru-RU" dirty="0" smtClean="0"/>
              <a:t>Крупнейшая </a:t>
            </a:r>
            <a:r>
              <a:rPr lang="ru-RU" dirty="0" smtClean="0"/>
              <a:t>речная система Миссисипи с Миссури и притоками. </a:t>
            </a:r>
          </a:p>
          <a:p>
            <a:r>
              <a:rPr lang="ru-RU" dirty="0" smtClean="0"/>
              <a:t>Знамениты американские Великие озера: Верхнее, Мичиган, Гурон, Эри, Онтарио.</a:t>
            </a:r>
            <a:endParaRPr lang="ru-RU" dirty="0"/>
          </a:p>
        </p:txBody>
      </p:sp>
      <p:pic>
        <p:nvPicPr>
          <p:cNvPr id="4" name="Рисунок 3" descr="1296249154_alaska-north-america-subarctic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3438" y="1071546"/>
            <a:ext cx="4371980" cy="2903723"/>
          </a:xfrm>
          <a:prstGeom prst="rect">
            <a:avLst/>
          </a:prstGeom>
        </p:spPr>
      </p:pic>
      <p:pic>
        <p:nvPicPr>
          <p:cNvPr id="7" name="Рисунок 6" descr="15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2" y="4000504"/>
            <a:ext cx="4071934" cy="2716562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00174"/>
          </a:xfrm>
        </p:spPr>
        <p:txBody>
          <a:bodyPr/>
          <a:lstStyle/>
          <a:p>
            <a:r>
              <a:rPr lang="ru-RU" dirty="0" smtClean="0"/>
              <a:t>                Население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00108"/>
            <a:ext cx="5715008" cy="5574428"/>
          </a:xfrm>
        </p:spPr>
        <p:txBody>
          <a:bodyPr>
            <a:normAutofit/>
          </a:bodyPr>
          <a:lstStyle/>
          <a:p>
            <a:r>
              <a:rPr lang="ru-RU" dirty="0" smtClean="0"/>
              <a:t>Около 400 </a:t>
            </a:r>
            <a:r>
              <a:rPr lang="ru-RU" dirty="0" err="1" smtClean="0"/>
              <a:t>млн</a:t>
            </a:r>
            <a:r>
              <a:rPr lang="ru-RU" dirty="0" smtClean="0"/>
              <a:t> человек. Коренное (индейцы, алеуты, эскимосы) относится к монголоидной расе. Большинство населения - выходцы из Европы. Потомки завезенных из Африки рабов составляют более 20 млн человек, много смешанного населения. </a:t>
            </a:r>
          </a:p>
        </p:txBody>
      </p:sp>
      <p:pic>
        <p:nvPicPr>
          <p:cNvPr id="4" name="Рисунок 3" descr="x_fb5f85d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76850" y="1214422"/>
            <a:ext cx="3967150" cy="5094898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00174"/>
          </a:xfrm>
        </p:spPr>
        <p:txBody>
          <a:bodyPr/>
          <a:lstStyle/>
          <a:p>
            <a:r>
              <a:rPr lang="ru-RU" dirty="0" smtClean="0"/>
              <a:t>               Государства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2000264"/>
          </a:xfrm>
        </p:spPr>
        <p:txBody>
          <a:bodyPr/>
          <a:lstStyle/>
          <a:p>
            <a:r>
              <a:rPr lang="ru-RU" dirty="0" smtClean="0"/>
              <a:t>Канада, США и Мексика. В Центральной Америке - несколько маленьких государств, составляющих вместе с государствами Южной Америки Латинскую Америку.</a:t>
            </a:r>
            <a:endParaRPr lang="ru-RU" dirty="0"/>
          </a:p>
        </p:txBody>
      </p:sp>
      <p:pic>
        <p:nvPicPr>
          <p:cNvPr id="4" name="Рисунок 3" descr="North_America_Logo_resized_640x48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2676525"/>
            <a:ext cx="4572000" cy="4181475"/>
          </a:xfrm>
          <a:prstGeom prst="rect">
            <a:avLst/>
          </a:prstGeom>
        </p:spPr>
      </p:pic>
      <p:pic>
        <p:nvPicPr>
          <p:cNvPr id="5" name="Рисунок 4" descr="Untitled-1_________________________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57818" y="2857496"/>
            <a:ext cx="3086102" cy="3857628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8920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500042"/>
            <a:ext cx="3257552" cy="4462101"/>
          </a:xfrm>
        </p:spPr>
      </p:pic>
      <p:pic>
        <p:nvPicPr>
          <p:cNvPr id="5" name="Рисунок 4" descr="1243269248_d7kanada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43372" y="500042"/>
            <a:ext cx="4381488" cy="3286116"/>
          </a:xfrm>
          <a:prstGeom prst="rect">
            <a:avLst/>
          </a:prstGeom>
        </p:spPr>
      </p:pic>
      <p:pic>
        <p:nvPicPr>
          <p:cNvPr id="6" name="Рисунок 5" descr="CHARLOTTE_NC.618514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9124" y="3857628"/>
            <a:ext cx="4100490" cy="2731951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55</TotalTime>
  <Words>187</Words>
  <Application>Microsoft Office PowerPoint</Application>
  <PresentationFormat>Экран (4:3)</PresentationFormat>
  <Paragraphs>17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Городская</vt:lpstr>
      <vt:lpstr>Презентация PowerPoint</vt:lpstr>
      <vt:lpstr>Задачи</vt:lpstr>
      <vt:lpstr>Презентация PowerPoint</vt:lpstr>
      <vt:lpstr>  Геологическое строение и рельеф</vt:lpstr>
      <vt:lpstr>                     Климат</vt:lpstr>
      <vt:lpstr>              Реки и озера</vt:lpstr>
      <vt:lpstr>                Население</vt:lpstr>
      <vt:lpstr>               Государства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8</cp:revision>
  <dcterms:created xsi:type="dcterms:W3CDTF">2011-04-03T10:15:27Z</dcterms:created>
  <dcterms:modified xsi:type="dcterms:W3CDTF">2013-03-25T03:18:52Z</dcterms:modified>
</cp:coreProperties>
</file>