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DD7F9-5FA4-4CF8-B2A5-C4B6D36DC2E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20B36A-1BE7-42D2-A059-B84D5556D82B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Крайние точки</a:t>
          </a:r>
          <a:endParaRPr lang="ru-RU" b="1" dirty="0">
            <a:solidFill>
              <a:srgbClr val="FFFF00"/>
            </a:solidFill>
          </a:endParaRPr>
        </a:p>
      </dgm:t>
    </dgm:pt>
    <dgm:pt modelId="{D7A42C21-5124-4D7D-9CAC-98696AFA59A2}" type="parTrans" cxnId="{6EEAF061-2292-4848-ACF7-27614FC8D5C8}">
      <dgm:prSet/>
      <dgm:spPr/>
      <dgm:t>
        <a:bodyPr/>
        <a:lstStyle/>
        <a:p>
          <a:endParaRPr lang="ru-RU"/>
        </a:p>
      </dgm:t>
    </dgm:pt>
    <dgm:pt modelId="{3C5C2397-5D50-4AEF-8343-E47A7DFE1787}" type="sibTrans" cxnId="{6EEAF061-2292-4848-ACF7-27614FC8D5C8}">
      <dgm:prSet/>
      <dgm:spPr/>
      <dgm:t>
        <a:bodyPr/>
        <a:lstStyle/>
        <a:p>
          <a:endParaRPr lang="ru-RU"/>
        </a:p>
      </dgm:t>
    </dgm:pt>
    <dgm:pt modelId="{C414F90C-70E5-4ED8-B00F-161551A1F59B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Береговая линия</a:t>
          </a:r>
          <a:endParaRPr lang="ru-RU" b="1" dirty="0">
            <a:solidFill>
              <a:srgbClr val="FFFF00"/>
            </a:solidFill>
          </a:endParaRPr>
        </a:p>
      </dgm:t>
    </dgm:pt>
    <dgm:pt modelId="{F433B802-E55E-4FF6-82A6-C2DCEE5AF425}" type="parTrans" cxnId="{B6D25E41-3E29-4E35-B507-2F6B6834C5B9}">
      <dgm:prSet/>
      <dgm:spPr/>
      <dgm:t>
        <a:bodyPr/>
        <a:lstStyle/>
        <a:p>
          <a:endParaRPr lang="ru-RU"/>
        </a:p>
      </dgm:t>
    </dgm:pt>
    <dgm:pt modelId="{5B939ABE-8484-418E-AA75-67E786F7F849}" type="sibTrans" cxnId="{B6D25E41-3E29-4E35-B507-2F6B6834C5B9}">
      <dgm:prSet/>
      <dgm:spPr/>
      <dgm:t>
        <a:bodyPr/>
        <a:lstStyle/>
        <a:p>
          <a:endParaRPr lang="ru-RU"/>
        </a:p>
      </dgm:t>
    </dgm:pt>
    <dgm:pt modelId="{39964909-56FD-40E1-A3FB-10782E9E4E46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Формы рельефа</a:t>
          </a:r>
          <a:endParaRPr lang="ru-RU" b="1" dirty="0">
            <a:solidFill>
              <a:srgbClr val="FFFF00"/>
            </a:solidFill>
          </a:endParaRPr>
        </a:p>
      </dgm:t>
    </dgm:pt>
    <dgm:pt modelId="{C5C9E90F-E243-4F81-B92C-351AF4796351}" type="parTrans" cxnId="{98C8DBF1-0882-46C7-A7B1-F94CCFD9F390}">
      <dgm:prSet/>
      <dgm:spPr/>
      <dgm:t>
        <a:bodyPr/>
        <a:lstStyle/>
        <a:p>
          <a:endParaRPr lang="ru-RU"/>
        </a:p>
      </dgm:t>
    </dgm:pt>
    <dgm:pt modelId="{57697963-610C-4903-AF5C-1292D0730713}" type="sibTrans" cxnId="{98C8DBF1-0882-46C7-A7B1-F94CCFD9F390}">
      <dgm:prSet/>
      <dgm:spPr/>
      <dgm:t>
        <a:bodyPr/>
        <a:lstStyle/>
        <a:p>
          <a:endParaRPr lang="ru-RU"/>
        </a:p>
      </dgm:t>
    </dgm:pt>
    <dgm:pt modelId="{7C2BB38A-292D-4CF0-8C80-A3AC0BE7AF79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Внутренние воды</a:t>
          </a:r>
          <a:endParaRPr lang="ru-RU" b="1" dirty="0">
            <a:solidFill>
              <a:srgbClr val="FFFF00"/>
            </a:solidFill>
          </a:endParaRPr>
        </a:p>
      </dgm:t>
    </dgm:pt>
    <dgm:pt modelId="{743FECD8-2538-4BE8-8C7C-E95697BF3687}" type="parTrans" cxnId="{0F8FB8E3-1A8F-427C-BAA6-09352EC3EB18}">
      <dgm:prSet/>
      <dgm:spPr/>
      <dgm:t>
        <a:bodyPr/>
        <a:lstStyle/>
        <a:p>
          <a:endParaRPr lang="ru-RU"/>
        </a:p>
      </dgm:t>
    </dgm:pt>
    <dgm:pt modelId="{F2789B38-DD0B-44A1-8B12-90432D6319DB}" type="sibTrans" cxnId="{0F8FB8E3-1A8F-427C-BAA6-09352EC3EB18}">
      <dgm:prSet/>
      <dgm:spPr/>
      <dgm:t>
        <a:bodyPr/>
        <a:lstStyle/>
        <a:p>
          <a:endParaRPr lang="ru-RU"/>
        </a:p>
      </dgm:t>
    </dgm:pt>
    <dgm:pt modelId="{66F45FBB-92D8-49E7-8707-BB797F9D8E4E}" type="pres">
      <dgm:prSet presAssocID="{B3DDD7F9-5FA4-4CF8-B2A5-C4B6D36DC2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031CF-9AC7-44D4-B9D0-7ADD9C640589}" type="pres">
      <dgm:prSet presAssocID="{C220B36A-1BE7-42D2-A059-B84D5556D8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DEA49-2DD0-4D1E-B48E-25864629BB17}" type="pres">
      <dgm:prSet presAssocID="{C220B36A-1BE7-42D2-A059-B84D5556D82B}" presName="spNode" presStyleCnt="0"/>
      <dgm:spPr/>
    </dgm:pt>
    <dgm:pt modelId="{FE401C4F-2133-4073-BB51-29AB10149428}" type="pres">
      <dgm:prSet presAssocID="{3C5C2397-5D50-4AEF-8343-E47A7DFE1787}" presName="sibTrans" presStyleLbl="sibTrans1D1" presStyleIdx="0" presStyleCnt="4"/>
      <dgm:spPr/>
      <dgm:t>
        <a:bodyPr/>
        <a:lstStyle/>
        <a:p>
          <a:endParaRPr lang="ru-RU"/>
        </a:p>
      </dgm:t>
    </dgm:pt>
    <dgm:pt modelId="{EE372683-695B-491D-ACDB-36E2CACB6DD0}" type="pres">
      <dgm:prSet presAssocID="{C414F90C-70E5-4ED8-B00F-161551A1F5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E7535-8270-482A-9A42-8F0494A995A1}" type="pres">
      <dgm:prSet presAssocID="{C414F90C-70E5-4ED8-B00F-161551A1F59B}" presName="spNode" presStyleCnt="0"/>
      <dgm:spPr/>
    </dgm:pt>
    <dgm:pt modelId="{5CC6EDE4-CA49-438D-86E2-6DB0D7FCEE7F}" type="pres">
      <dgm:prSet presAssocID="{5B939ABE-8484-418E-AA75-67E786F7F84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45A4FD31-27D9-4333-B93C-FA4728FBCEE8}" type="pres">
      <dgm:prSet presAssocID="{39964909-56FD-40E1-A3FB-10782E9E4E4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4E261-9FB3-48CD-BCF9-C1EDA4A0D51C}" type="pres">
      <dgm:prSet presAssocID="{39964909-56FD-40E1-A3FB-10782E9E4E46}" presName="spNode" presStyleCnt="0"/>
      <dgm:spPr/>
    </dgm:pt>
    <dgm:pt modelId="{38ED8ABA-445B-41AE-9470-A3ABF552E874}" type="pres">
      <dgm:prSet presAssocID="{57697963-610C-4903-AF5C-1292D0730713}" presName="sibTrans" presStyleLbl="sibTrans1D1" presStyleIdx="2" presStyleCnt="4"/>
      <dgm:spPr/>
      <dgm:t>
        <a:bodyPr/>
        <a:lstStyle/>
        <a:p>
          <a:endParaRPr lang="ru-RU"/>
        </a:p>
      </dgm:t>
    </dgm:pt>
    <dgm:pt modelId="{E1B4E623-4389-4F38-90A2-C0AA8C99D0DE}" type="pres">
      <dgm:prSet presAssocID="{7C2BB38A-292D-4CF0-8C80-A3AC0BE7AF7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72AB8-D2EB-4B81-8A19-56772EA8A245}" type="pres">
      <dgm:prSet presAssocID="{7C2BB38A-292D-4CF0-8C80-A3AC0BE7AF79}" presName="spNode" presStyleCnt="0"/>
      <dgm:spPr/>
    </dgm:pt>
    <dgm:pt modelId="{CB029155-32AB-4CAE-BFB5-F16966B186F2}" type="pres">
      <dgm:prSet presAssocID="{F2789B38-DD0B-44A1-8B12-90432D6319DB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6549026A-75FE-4FB1-AAE0-D20DA3172835}" type="presOf" srcId="{57697963-610C-4903-AF5C-1292D0730713}" destId="{38ED8ABA-445B-41AE-9470-A3ABF552E874}" srcOrd="0" destOrd="0" presId="urn:microsoft.com/office/officeart/2005/8/layout/cycle5"/>
    <dgm:cxn modelId="{37493A21-BC12-4863-9EB6-47BB51F2E71B}" type="presOf" srcId="{C414F90C-70E5-4ED8-B00F-161551A1F59B}" destId="{EE372683-695B-491D-ACDB-36E2CACB6DD0}" srcOrd="0" destOrd="0" presId="urn:microsoft.com/office/officeart/2005/8/layout/cycle5"/>
    <dgm:cxn modelId="{8858DC0A-171F-41E9-BE84-49DDDE833236}" type="presOf" srcId="{F2789B38-DD0B-44A1-8B12-90432D6319DB}" destId="{CB029155-32AB-4CAE-BFB5-F16966B186F2}" srcOrd="0" destOrd="0" presId="urn:microsoft.com/office/officeart/2005/8/layout/cycle5"/>
    <dgm:cxn modelId="{6EEAF061-2292-4848-ACF7-27614FC8D5C8}" srcId="{B3DDD7F9-5FA4-4CF8-B2A5-C4B6D36DC2E3}" destId="{C220B36A-1BE7-42D2-A059-B84D5556D82B}" srcOrd="0" destOrd="0" parTransId="{D7A42C21-5124-4D7D-9CAC-98696AFA59A2}" sibTransId="{3C5C2397-5D50-4AEF-8343-E47A7DFE1787}"/>
    <dgm:cxn modelId="{ED56FD67-6694-482F-8AE5-B31EF8D433CD}" type="presOf" srcId="{5B939ABE-8484-418E-AA75-67E786F7F849}" destId="{5CC6EDE4-CA49-438D-86E2-6DB0D7FCEE7F}" srcOrd="0" destOrd="0" presId="urn:microsoft.com/office/officeart/2005/8/layout/cycle5"/>
    <dgm:cxn modelId="{7E578CBC-8853-401E-9BD5-631100229F43}" type="presOf" srcId="{3C5C2397-5D50-4AEF-8343-E47A7DFE1787}" destId="{FE401C4F-2133-4073-BB51-29AB10149428}" srcOrd="0" destOrd="0" presId="urn:microsoft.com/office/officeart/2005/8/layout/cycle5"/>
    <dgm:cxn modelId="{0F8FB8E3-1A8F-427C-BAA6-09352EC3EB18}" srcId="{B3DDD7F9-5FA4-4CF8-B2A5-C4B6D36DC2E3}" destId="{7C2BB38A-292D-4CF0-8C80-A3AC0BE7AF79}" srcOrd="3" destOrd="0" parTransId="{743FECD8-2538-4BE8-8C7C-E95697BF3687}" sibTransId="{F2789B38-DD0B-44A1-8B12-90432D6319DB}"/>
    <dgm:cxn modelId="{9F25EB2C-AE1E-4841-8831-E0DB6C56BDD1}" type="presOf" srcId="{B3DDD7F9-5FA4-4CF8-B2A5-C4B6D36DC2E3}" destId="{66F45FBB-92D8-49E7-8707-BB797F9D8E4E}" srcOrd="0" destOrd="0" presId="urn:microsoft.com/office/officeart/2005/8/layout/cycle5"/>
    <dgm:cxn modelId="{98C8DBF1-0882-46C7-A7B1-F94CCFD9F390}" srcId="{B3DDD7F9-5FA4-4CF8-B2A5-C4B6D36DC2E3}" destId="{39964909-56FD-40E1-A3FB-10782E9E4E46}" srcOrd="2" destOrd="0" parTransId="{C5C9E90F-E243-4F81-B92C-351AF4796351}" sibTransId="{57697963-610C-4903-AF5C-1292D0730713}"/>
    <dgm:cxn modelId="{4FC0946B-9076-43F5-AD65-E989448BF472}" type="presOf" srcId="{39964909-56FD-40E1-A3FB-10782E9E4E46}" destId="{45A4FD31-27D9-4333-B93C-FA4728FBCEE8}" srcOrd="0" destOrd="0" presId="urn:microsoft.com/office/officeart/2005/8/layout/cycle5"/>
    <dgm:cxn modelId="{8A2D3D90-3AAD-4172-B113-5700FD7722AA}" type="presOf" srcId="{7C2BB38A-292D-4CF0-8C80-A3AC0BE7AF79}" destId="{E1B4E623-4389-4F38-90A2-C0AA8C99D0DE}" srcOrd="0" destOrd="0" presId="urn:microsoft.com/office/officeart/2005/8/layout/cycle5"/>
    <dgm:cxn modelId="{B6D25E41-3E29-4E35-B507-2F6B6834C5B9}" srcId="{B3DDD7F9-5FA4-4CF8-B2A5-C4B6D36DC2E3}" destId="{C414F90C-70E5-4ED8-B00F-161551A1F59B}" srcOrd="1" destOrd="0" parTransId="{F433B802-E55E-4FF6-82A6-C2DCEE5AF425}" sibTransId="{5B939ABE-8484-418E-AA75-67E786F7F849}"/>
    <dgm:cxn modelId="{7A694AE6-093C-48AE-B1DB-86E243F40EED}" type="presOf" srcId="{C220B36A-1BE7-42D2-A059-B84D5556D82B}" destId="{8B3031CF-9AC7-44D4-B9D0-7ADD9C640589}" srcOrd="0" destOrd="0" presId="urn:microsoft.com/office/officeart/2005/8/layout/cycle5"/>
    <dgm:cxn modelId="{FEDB3DA8-8264-4E45-9A91-7AE512FD6B4F}" type="presParOf" srcId="{66F45FBB-92D8-49E7-8707-BB797F9D8E4E}" destId="{8B3031CF-9AC7-44D4-B9D0-7ADD9C640589}" srcOrd="0" destOrd="0" presId="urn:microsoft.com/office/officeart/2005/8/layout/cycle5"/>
    <dgm:cxn modelId="{66A813DE-AD9A-43BC-ACB8-3722B8E0962A}" type="presParOf" srcId="{66F45FBB-92D8-49E7-8707-BB797F9D8E4E}" destId="{1ACDEA49-2DD0-4D1E-B48E-25864629BB17}" srcOrd="1" destOrd="0" presId="urn:microsoft.com/office/officeart/2005/8/layout/cycle5"/>
    <dgm:cxn modelId="{3492E048-E44B-4932-8803-1B8F2508D3EA}" type="presParOf" srcId="{66F45FBB-92D8-49E7-8707-BB797F9D8E4E}" destId="{FE401C4F-2133-4073-BB51-29AB10149428}" srcOrd="2" destOrd="0" presId="urn:microsoft.com/office/officeart/2005/8/layout/cycle5"/>
    <dgm:cxn modelId="{3714EB7A-47F2-43AC-950D-24C0DCE98D08}" type="presParOf" srcId="{66F45FBB-92D8-49E7-8707-BB797F9D8E4E}" destId="{EE372683-695B-491D-ACDB-36E2CACB6DD0}" srcOrd="3" destOrd="0" presId="urn:microsoft.com/office/officeart/2005/8/layout/cycle5"/>
    <dgm:cxn modelId="{4E08427E-030B-44DD-BE98-7A8B62324008}" type="presParOf" srcId="{66F45FBB-92D8-49E7-8707-BB797F9D8E4E}" destId="{BEFE7535-8270-482A-9A42-8F0494A995A1}" srcOrd="4" destOrd="0" presId="urn:microsoft.com/office/officeart/2005/8/layout/cycle5"/>
    <dgm:cxn modelId="{DC40D03E-5C50-428E-8D13-C30712E07850}" type="presParOf" srcId="{66F45FBB-92D8-49E7-8707-BB797F9D8E4E}" destId="{5CC6EDE4-CA49-438D-86E2-6DB0D7FCEE7F}" srcOrd="5" destOrd="0" presId="urn:microsoft.com/office/officeart/2005/8/layout/cycle5"/>
    <dgm:cxn modelId="{6E1A6791-A2F5-4819-B79A-9F0EEBC11E5C}" type="presParOf" srcId="{66F45FBB-92D8-49E7-8707-BB797F9D8E4E}" destId="{45A4FD31-27D9-4333-B93C-FA4728FBCEE8}" srcOrd="6" destOrd="0" presId="urn:microsoft.com/office/officeart/2005/8/layout/cycle5"/>
    <dgm:cxn modelId="{7EACEF41-A894-4895-9157-4E74FA0837C7}" type="presParOf" srcId="{66F45FBB-92D8-49E7-8707-BB797F9D8E4E}" destId="{9494E261-9FB3-48CD-BCF9-C1EDA4A0D51C}" srcOrd="7" destOrd="0" presId="urn:microsoft.com/office/officeart/2005/8/layout/cycle5"/>
    <dgm:cxn modelId="{8FFC0593-0BB7-40D3-B210-E7CDEC5CE0F6}" type="presParOf" srcId="{66F45FBB-92D8-49E7-8707-BB797F9D8E4E}" destId="{38ED8ABA-445B-41AE-9470-A3ABF552E874}" srcOrd="8" destOrd="0" presId="urn:microsoft.com/office/officeart/2005/8/layout/cycle5"/>
    <dgm:cxn modelId="{75A4DBB8-7750-490E-B1CE-5A1E623147FE}" type="presParOf" srcId="{66F45FBB-92D8-49E7-8707-BB797F9D8E4E}" destId="{E1B4E623-4389-4F38-90A2-C0AA8C99D0DE}" srcOrd="9" destOrd="0" presId="urn:microsoft.com/office/officeart/2005/8/layout/cycle5"/>
    <dgm:cxn modelId="{ABFEB6E6-5D65-4D71-8849-259C71851F24}" type="presParOf" srcId="{66F45FBB-92D8-49E7-8707-BB797F9D8E4E}" destId="{37972AB8-D2EB-4B81-8A19-56772EA8A245}" srcOrd="10" destOrd="0" presId="urn:microsoft.com/office/officeart/2005/8/layout/cycle5"/>
    <dgm:cxn modelId="{65E463C9-F414-4410-84FF-AFCA331A594C}" type="presParOf" srcId="{66F45FBB-92D8-49E7-8707-BB797F9D8E4E}" destId="{CB029155-32AB-4CAE-BFB5-F16966B186F2}" srcOrd="1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3950-C869-4562-8DC3-143051D678C3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5B3E-ABC8-4EA2-85AB-D3E786236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5B3E-ABC8-4EA2-85AB-D3E7862361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428604"/>
            <a:ext cx="2494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Африка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857232"/>
            <a:ext cx="214314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84" y="3143248"/>
            <a:ext cx="2000264" cy="142876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6" action="ppaction://hlinksldjump"/>
          </p:cNvPr>
          <p:cNvSpPr/>
          <p:nvPr/>
        </p:nvSpPr>
        <p:spPr>
          <a:xfrm>
            <a:off x="5857884" y="3214686"/>
            <a:ext cx="2000264" cy="121444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>
            <a:hlinkClick r:id="rId7" action="ppaction://hlinksldjump"/>
          </p:cNvPr>
          <p:cNvSpPr/>
          <p:nvPr/>
        </p:nvSpPr>
        <p:spPr>
          <a:xfrm>
            <a:off x="3500430" y="5429264"/>
            <a:ext cx="2071702" cy="14287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8" action="ppaction://hlinksldjump"/>
          </p:cNvPr>
          <p:cNvSpPr/>
          <p:nvPr/>
        </p:nvSpPr>
        <p:spPr>
          <a:xfrm>
            <a:off x="1214414" y="3214686"/>
            <a:ext cx="2071702" cy="121444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500702"/>
            <a:ext cx="118563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Documents and Settings\Анна Локшина\Мои документы\Школа\география\7 класс\мои уроки\Африка\КМ 1.png"/>
          <p:cNvPicPr>
            <a:picLocks noChangeAspect="1" noChangeArrowheads="1"/>
          </p:cNvPicPr>
          <p:nvPr/>
        </p:nvPicPr>
        <p:blipFill>
          <a:blip r:embed="rId3" cstate="print"/>
          <a:srcRect t="1718" r="1695" b="1718"/>
          <a:stretch>
            <a:fillRect/>
          </a:stretch>
        </p:blipFill>
        <p:spPr bwMode="auto">
          <a:xfrm>
            <a:off x="3311352" y="0"/>
            <a:ext cx="5832648" cy="67377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118563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357166"/>
            <a:ext cx="21292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. Крайние точки</a:t>
            </a:r>
          </a:p>
          <a:p>
            <a:r>
              <a:rPr lang="ru-RU" sz="2000" b="1" dirty="0" smtClean="0"/>
              <a:t>Северная</a:t>
            </a:r>
          </a:p>
          <a:p>
            <a:r>
              <a:rPr lang="ru-RU" sz="2000" b="1" dirty="0" smtClean="0"/>
              <a:t>Восточная </a:t>
            </a:r>
          </a:p>
          <a:p>
            <a:r>
              <a:rPr lang="ru-RU" sz="2000" b="1" dirty="0" smtClean="0"/>
              <a:t>Западная</a:t>
            </a:r>
          </a:p>
          <a:p>
            <a:r>
              <a:rPr lang="ru-RU" sz="2000" b="1" dirty="0" smtClean="0"/>
              <a:t>Южная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2285992"/>
            <a:ext cx="91345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143248"/>
            <a:ext cx="285752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Мыс Бен- </a:t>
            </a:r>
            <a:r>
              <a:rPr lang="ru-RU" sz="2800" b="1" dirty="0" err="1" smtClean="0"/>
              <a:t>Секка</a:t>
            </a:r>
            <a:endParaRPr lang="ru-RU" sz="2800" b="1" dirty="0" smtClean="0"/>
          </a:p>
          <a:p>
            <a:r>
              <a:rPr lang="ru-RU" sz="2800" b="1" dirty="0" smtClean="0"/>
              <a:t>Мыс Рас- </a:t>
            </a:r>
            <a:r>
              <a:rPr lang="ru-RU" sz="2800" b="1" dirty="0" err="1" smtClean="0"/>
              <a:t>Хафун</a:t>
            </a:r>
            <a:endParaRPr lang="ru-RU" sz="2800" b="1" dirty="0" smtClean="0"/>
          </a:p>
          <a:p>
            <a:r>
              <a:rPr lang="ru-RU" sz="2800" b="1" dirty="0" smtClean="0"/>
              <a:t>Мыс Игольный</a:t>
            </a:r>
          </a:p>
          <a:p>
            <a:r>
              <a:rPr lang="ru-RU" sz="2800" b="1" dirty="0" smtClean="0"/>
              <a:t>Мыс </a:t>
            </a:r>
            <a:r>
              <a:rPr lang="ru-RU" sz="2800" b="1" dirty="0" err="1" smtClean="0"/>
              <a:t>Альмади</a:t>
            </a:r>
            <a:endParaRPr lang="ru-RU" sz="2800" b="1" dirty="0"/>
          </a:p>
        </p:txBody>
      </p:sp>
      <p:sp>
        <p:nvSpPr>
          <p:cNvPr id="11" name="Управляющая кнопка: далее 10">
            <a:hlinkClick r:id="" action="ppaction://hlinkshowjump?jump=firstslide" highlightClick="1"/>
          </p:cNvPr>
          <p:cNvSpPr/>
          <p:nvPr/>
        </p:nvSpPr>
        <p:spPr>
          <a:xfrm rot="10800000">
            <a:off x="8143900" y="6000768"/>
            <a:ext cx="500034" cy="50006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3469E-6 C 0.01354 -0.00624 0.0059 -0.00462 0.02309 -0.00208 C 0.02622 -0.00069 0.02917 0.0007 0.03229 0.00209 C 0.03385 0.00278 0.03698 0.00417 0.03698 0.00417 C 0.04167 0.01388 0.04549 0.01481 0.05382 0.01851 C 0.05729 0.02012 0.05955 0.02498 0.06302 0.0266 C 0.08385 0.03608 0.10503 0.04302 0.12622 0.05135 C 0.13333 0.05412 0.13924 0.05851 0.14618 0.06152 C 0.15747 0.07193 0.17309 0.06985 0.18611 0.07586 C 0.18941 0.08835 0.19149 0.10199 0.19392 0.11471 C 0.19479 0.11934 0.2 0.12697 0.2 0.12697 C 0.20382 0.14223 0.21094 0.15333 0.2184 0.16605 C 0.22066 0.16999 0.22257 0.17415 0.22465 0.17831 C 0.22674 0.18247 0.23385 0.18641 0.23385 0.18641 C 0.23785 0.19473 0.24201 0.20283 0.24618 0.21115 C 0.24948 0.21786 0.24965 0.2248 0.25226 0.2315 C 0.25642 0.24237 0.25868 0.25232 0.26146 0.26434 C 0.26285 0.26989 0.26667 0.27221 0.26927 0.27637 C 0.28038 0.29441 0.28819 0.30204 0.30469 0.30921 C 0.31858 0.30805 0.33993 0.30505 0.35382 0.30921 C 0.35538 0.3099 0.35486 0.31337 0.35538 0.31568 C 0.35434 0.31985 0.35399 0.32424 0.35226 0.32771 C 0.35122 0.33002 0.34931 0.33372 0.34931 0.33372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31 0.33395 C 0.35104 0.33441 0.3625 0.33649 0.36319 0.33811 C 0.36563 0.34366 0.36476 0.3506 0.36632 0.35661 C 0.3658 0.36748 0.36667 0.37881 0.36476 0.38945 C 0.36319 0.39847 0.35417 0.40634 0.34931 0.41189 C 0.34375 0.41813 0.34531 0.41466 0.33854 0.41998 C 0.33542 0.42252 0.32934 0.42831 0.32934 0.42831 C 0.32049 0.44542 0.33247 0.42391 0.3217 0.43848 C 0.31701 0.44496 0.31597 0.4549 0.31389 0.46323 C 0.31007 0.47826 0.3375 0.46184 0.34931 0.46115 C 0.35087 0.46045 0.3533 0.45721 0.35399 0.45906 C 0.35521 0.4623 0.3467 0.46878 0.34618 0.46924 C 0.33767 0.48728 0.32205 0.49329 0.31094 0.50809 C 0.30868 0.51688 0.30434 0.51781 0.30156 0.52659 C 0.29965 0.53261 0.29705 0.5451 0.29705 0.5451 C 0.29531 0.58279 0.29219 0.61748 0.27708 0.64963 C 0.27483 0.66744 0.26771 0.69796 0.26007 0.71323 C 0.25642 0.73173 0.24896 0.74722 0.24323 0.76434 C 0.23924 0.77636 0.23941 0.78584 0.23247 0.7951 C 0.22865 0.81013 0.22274 0.82747 0.21233 0.83603 C 0.20052 0.86101 0.17778 0.87905 0.15851 0.89153 C 0.15174 0.89593 0.14566 0.89893 0.13854 0.90171 C 0.13542 0.90287 0.12934 0.90587 0.12934 0.90587 C 0.10781 0.90472 0.07795 0.91813 0.08941 0.88737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41 0.88737 C 0.07691 0.88229 0.06511 0.87835 0.054 0.8691 C 0.04809 0.85731 0.04445 0.84482 0.04028 0.8321 C 0.03993 0.83071 0.03646 0.8173 0.03559 0.8136 C 0.03507 0.81152 0.03403 0.80759 0.03403 0.80759 C 0.03073 0.77359 0.03698 0.73774 0.02952 0.70514 C 0.029 0.69959 0.02882 0.69403 0.02796 0.68872 C 0.02726 0.68455 0.02483 0.67646 0.02483 0.67646 C 0.02032 0.63576 0.02691 0.59228 0.01719 0.55342 C 0.01511 0.53377 0.01493 0.52914 0.00018 0.52267 C -0.00781 0.51527 -0.01632 0.5074 -0.02586 0.50416 C -0.03715 0.49445 -0.0493 0.48983 -0.06128 0.48173 C -0.06736 0.47757 -0.07326 0.4741 -0.07986 0.47156 C -0.08628 0.46554 -0.09305 0.46554 -0.09982 0.46115 C -0.11163 0.45352 -0.12239 0.44588 -0.13524 0.4408 C -0.1427 0.43409 -0.14982 0.42808 -0.15833 0.42438 C -0.16493 0.41836 -0.17031 0.41004 -0.17517 0.40171 C -0.17743 0.39778 -0.17916 0.39362 -0.18125 0.38946 C -0.18229 0.38737 -0.18437 0.38344 -0.18437 0.38344 C -0.18941 0.35662 -0.19132 0.34066 -0.19357 0.31152 C -0.19479 0.29649 -0.19826 0.28562 -0.19826 0.27058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27 0.27058 C -0.19601 0.25416 -0.1915 0.23728 -0.1875 0.22155 C -0.18542 0.21346 -0.18507 0.2049 -0.18299 0.19681 C -0.18073 0.17669 -0.18212 0.15402 -0.17518 0.13506 C -0.1724 0.12766 -0.16858 0.12049 -0.16597 0.11286 C -0.15782 0.08904 -0.16754 0.10939 -0.1599 0.09436 C -0.15486 0.06822 -0.1632 0.10684 -0.15365 0.07794 C -0.1507 0.06915 -0.15191 0.0636 -0.14757 0.0555 C -0.14427 0.04232 -0.13282 0.03284 -0.12292 0.02891 C -0.10851 0.01572 -0.08438 0.01642 -0.0691 0.01434 C -0.0566 0.01272 -0.05504 0.01249 -0.04288 0.01041 C -0.03924 0.00971 -0.03212 0.00832 -0.03212 0.00832 " pathEditMode="relative" ptsTypes="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849888"/>
            <a:ext cx="7580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Анна Локшина\Мои документы\Школа\география\7 класс\мои уроки\Африка\КМ 1.png"/>
          <p:cNvPicPr>
            <a:picLocks noChangeAspect="1" noChangeArrowheads="1"/>
          </p:cNvPicPr>
          <p:nvPr/>
        </p:nvPicPr>
        <p:blipFill>
          <a:blip r:embed="rId3" cstate="print"/>
          <a:srcRect t="1718" r="1695" b="1718"/>
          <a:stretch>
            <a:fillRect/>
          </a:stretch>
        </p:blipFill>
        <p:spPr bwMode="auto">
          <a:xfrm>
            <a:off x="3311352" y="0"/>
            <a:ext cx="5832648" cy="67377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7580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357166"/>
            <a:ext cx="250033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2.Береговая линия</a:t>
            </a:r>
          </a:p>
          <a:p>
            <a:r>
              <a:rPr lang="ru-RU" b="1" dirty="0" smtClean="0"/>
              <a:t>…море …канал</a:t>
            </a:r>
          </a:p>
          <a:p>
            <a:r>
              <a:rPr lang="ru-RU" b="1" dirty="0" smtClean="0"/>
              <a:t>…море …пролив</a:t>
            </a:r>
          </a:p>
          <a:p>
            <a:r>
              <a:rPr lang="ru-RU" b="1" dirty="0" smtClean="0"/>
              <a:t>…залив …океан</a:t>
            </a:r>
          </a:p>
          <a:p>
            <a:r>
              <a:rPr lang="ru-RU" b="1" dirty="0" smtClean="0"/>
              <a:t>…пролив …океан</a:t>
            </a:r>
          </a:p>
          <a:p>
            <a:r>
              <a:rPr lang="ru-RU" b="1" dirty="0" smtClean="0"/>
              <a:t>…залив …пролив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571744"/>
            <a:ext cx="128588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143248"/>
            <a:ext cx="285752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Средиземное, Суэцкий</a:t>
            </a:r>
          </a:p>
          <a:p>
            <a:r>
              <a:rPr lang="ru-RU" sz="2000" b="1" dirty="0" smtClean="0"/>
              <a:t>Красное, </a:t>
            </a:r>
            <a:r>
              <a:rPr lang="ru-RU" sz="2000" b="1" dirty="0" err="1" smtClean="0"/>
              <a:t>Баб-эль-Мамдебский</a:t>
            </a:r>
            <a:endParaRPr lang="ru-RU" sz="2000" b="1" dirty="0" smtClean="0"/>
          </a:p>
          <a:p>
            <a:r>
              <a:rPr lang="ru-RU" sz="2000" b="1" dirty="0" err="1" smtClean="0"/>
              <a:t>Аденский</a:t>
            </a:r>
            <a:r>
              <a:rPr lang="ru-RU" sz="2000" b="1" dirty="0" smtClean="0"/>
              <a:t>, Индийский</a:t>
            </a:r>
          </a:p>
          <a:p>
            <a:r>
              <a:rPr lang="ru-RU" sz="2000" b="1" dirty="0" err="1" smtClean="0"/>
              <a:t>Мозамбикский</a:t>
            </a:r>
            <a:r>
              <a:rPr lang="ru-RU" sz="2000" b="1" dirty="0" smtClean="0"/>
              <a:t> , Атлантический</a:t>
            </a:r>
          </a:p>
          <a:p>
            <a:r>
              <a:rPr lang="ru-RU" sz="2000" b="1" dirty="0" smtClean="0"/>
              <a:t>Гвинейский, Гибралтарский</a:t>
            </a:r>
            <a:endParaRPr lang="ru-RU" sz="2000" b="1" dirty="0"/>
          </a:p>
        </p:txBody>
      </p:sp>
      <p:sp>
        <p:nvSpPr>
          <p:cNvPr id="8" name="Управляющая кнопка: далее 7">
            <a:hlinkClick r:id="" action="ppaction://hlinkshowjump?jump=firstslide" highlightClick="1"/>
          </p:cNvPr>
          <p:cNvSpPr/>
          <p:nvPr/>
        </p:nvSpPr>
        <p:spPr>
          <a:xfrm rot="10800000">
            <a:off x="8429652" y="6143644"/>
            <a:ext cx="500034" cy="50006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49769E-6 C 0.00052 0.00209 -6.66667E-6 0.00555 0.00156 0.00602 C 0.01006 0.00856 0.01892 0.00694 0.0276 0.0081 C 0.03315 0.00879 0.03923 0.01249 0.04461 0.01434 C 0.05312 0.02221 0.04461 0.0155 0.05694 0.02036 C 0.07187 0.02614 0.08611 0.03169 0.10156 0.03469 C 0.1052 0.04233 0.10364 0.03863 0.10607 0.0451 " pathEditMode="relative" ptsTypes="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08 0.04509 C 0.11129 0.06313 0.12431 0.08163 0.13524 0.09412 C 0.14028 0.0999 0.14201 0.10592 0.14757 0.11054 C 0.15469 0.12488 0.15156 0.11864 0.15677 0.12904 C 0.15781 0.13113 0.15885 0.13321 0.1599 0.13529 C 0.16094 0.13737 0.16302 0.1413 0.16302 0.1413 C 0.16458 0.14847 0.16736 0.16003 0.17066 0.16605 C 0.18108 0.18524 0.17153 0.15865 0.17674 0.17414 " pathEditMode="relative" ptsTypes="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74 0.17415 C 0.17917 0.18548 0.18021 0.1989 0.18438 0.20907 C 0.19323 0.23081 0.21007 0.24168 0.22431 0.25625 C 0.22483 0.25833 0.22518 0.26041 0.22587 0.26226 C 0.22674 0.26458 0.2283 0.26619 0.22899 0.26851 C 0.2316 0.27637 0.23212 0.28516 0.23507 0.29302 " pathEditMode="relative" ptsTypes="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07 0.29302 C 0.24393 0.29464 0.25399 0.30065 0.26285 0.30134 C 0.26893 0.30181 0.27518 0.30134 0.28125 0.30134 " pathEditMode="relative" ptsTypes="ff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06 0.29302 C 0.23871 0.29371 0.24218 0.29463 0.24583 0.2951 C 0.25347 0.29602 0.26128 0.29556 0.26892 0.29695 C 0.27204 0.29764 0.27812 0.30111 0.27812 0.30111 C 0.28367 0.3062 0.28298 0.30412 0.28576 0.31337 C 0.28697 0.3173 0.28888 0.32562 0.28888 0.32562 C 0.28749 0.33765 0.28663 0.3513 0.28263 0.36263 C 0.28176 0.36494 0.28038 0.36656 0.27968 0.36887 C 0.27847 0.3728 0.27656 0.38113 0.27656 0.38113 C 0.27534 0.40217 0.27656 0.40171 0.27343 0.41582 C 0.27222 0.42114 0.27048 0.43224 0.27048 0.43224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49 0.43247 C 0.26944 0.44218 0.26823 0.45629 0.26441 0.46531 C 0.25851 0.47895 0.25087 0.49121 0.24444 0.50439 C 0.24184 0.50971 0.24045 0.51711 0.23819 0.52266 C 0.23646 0.52682 0.23333 0.53029 0.23212 0.53492 C 0.22865 0.54856 0.22083 0.56452 0.21823 0.57817 C 0.21597 0.59019 0.21597 0.60291 0.21354 0.61494 C 0.21233 0.62118 0.2118 0.62812 0.20903 0.63344 C 0.20746 0.63668 0.20139 0.64593 0.20121 0.65194 C 0.20087 0.66212 0.20121 0.67229 0.20121 0.68247 " pathEditMode="relative" ptsTypes="fffffffff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21 0.68247 C 0.19982 0.70421 0.19756 0.7241 0.18576 0.73982 C 0.18298 0.75069 0.17777 0.75855 0.17187 0.76642 C 0.16979 0.77567 0.16631 0.78422 0.16111 0.79093 C 0.1592 0.79972 0.15625 0.80249 0.15191 0.80943 C 0.13975 0.82909 0.1217 0.84297 0.10277 0.84852 C 0.09704 0.85014 0.0776 0.85661 0.07187 0.86077 C 0.0717 0.86077 0.05486 0.87696 0.05347 0.87719 C 0.0493 0.87789 0.04531 0.87835 0.04114 0.87904 C 0.02482 0.87835 0.00555 0.88737 -0.00799 0.87511 C -0.01233 0.87118 -0.01823 0.85846 -0.02032 0.85453 C -0.02136 0.85245 -0.02344 0.84852 -0.02344 0.84852 C -0.02605 0.83811 -0.02691 0.82955 -0.03264 0.82169 C -0.03525 0.81151 -0.03889 0.80411 -0.04341 0.79509 C -0.04428 0.79324 -0.04428 0.79093 -0.04497 0.78908 C -0.04879 0.77891 -0.05244 0.7678 -0.0573 0.75832 C -0.05903 0.7493 -0.06164 0.74052 -0.06337 0.7315 C -0.06407 0.72803 -0.06441 0.72479 -0.06494 0.72132 C -0.06546 0.71854 -0.0665 0.71323 -0.0665 0.71323 " pathEditMode="relative" ptsTypes="ffffffffffffffffff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5 0.71346 C -0.06806 0.7049 -0.06736 0.70606 -0.07101 0.69912 C -0.07396 0.69357 -0.08039 0.6827 -0.08039 0.6827 C -0.08264 0.67391 -0.08646 0.66628 -0.08959 0.65819 C -0.09306 0.6494 -0.0941 0.63714 -0.09566 0.62743 C -0.09618 0.60314 -0.09375 0.571 -0.10035 0.54556 C -0.10157 0.52914 -0.10209 0.51249 -0.10486 0.4963 C -0.1066 0.47595 -0.10295 0.48196 -0.10955 0.47387 " pathEditMode="relative" ptsTypes="fffffff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47386 C -0.11511 0.46646 -0.12066 0.46068 -0.12813 0.45744 C -0.14618 0.44126 -0.1717 0.43062 -0.19271 0.42252 C -0.19792 0.42044 -0.20139 0.41651 -0.2066 0.41443 C -0.21893 0.4031 -0.20018 0.41952 -0.22031 0.40587 C -0.22396 0.40356 -0.22726 0.40009 -0.23108 0.39801 C -0.23403 0.39593 -0.24045 0.39361 -0.24045 0.39361 C -0.24514 0.3839 -0.24983 0.37951 -0.25729 0.37303 C -0.25886 0.37164 -0.26042 0.37072 -0.26198 0.36933 C -0.26354 0.36771 -0.2665 0.36517 -0.2665 0.36517 C -0.27031 0.35754 -0.27483 0.35384 -0.28038 0.34852 C -0.28351 0.3425 -0.28507 0.33649 -0.28802 0.33025 C -0.28976 0.31845 -0.2915 0.30758 -0.29271 0.29556 C -0.29115 0.25786 -0.28646 0.20698 -0.26962 0.1746 C -0.2665 0.16188 -0.25851 0.15263 -0.25573 0.14153 C -0.25521 0.13968 -0.25521 0.13714 -0.25417 0.13529 C -0.25313 0.13367 -0.25122 0.13298 -0.24965 0.13159 C -0.24861 0.12951 -0.24792 0.12719 -0.24653 0.12534 C -0.24514 0.12349 -0.24306 0.12303 -0.24184 0.12118 C -0.2408 0.11956 -0.24115 0.11702 -0.24045 0.11517 C -0.23768 0.10777 -0.23004 0.0969 -0.225 0.0925 C -0.22396 0.09042 -0.22275 0.08857 -0.22188 0.08649 C -0.22118 0.08464 -0.22118 0.0821 -0.22031 0.08025 C -0.2191 0.07793 -0.21719 0.07655 -0.2158 0.07423 C -0.2099 0.06406 -0.20504 0.05342 -0.19879 0.04348 C -0.19757 0.04163 -0.19722 0.03885 -0.19584 0.03723 C -0.19375 0.03492 -0.1849 0.03029 -0.18195 0.02914 C -0.16997 0.0185 -0.17917 0.02497 -0.15122 0.02497 " pathEditMode="relative" ptsTypes="fffffffffffffffffffffffffff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22 0.02498 C -0.14236 0.01711 -0.14132 -0.00023 -0.13264 -0.00786 C -0.13056 -0.01619 -0.12813 -0.01943 -0.12188 -0.0222 C -0.10365 -0.0192 -0.08629 -0.01457 -0.06806 -0.01203 C -0.05278 -0.00532 -0.03733 -0.00486 -0.02344 0.00647 C -0.02136 0.01064 -0.01945 0.01457 -0.01736 0.01873 C -0.01563 0.02243 -0.01528 0.02683 -0.01424 0.03099 C -0.0125 0.03746 -0.00469 0.04163 -0.00035 0.04325 C 0.00156 0.05296 0.00312 0.05643 0.01041 0.05967 C 0.01701 0.05735 0.01441 0.05758 0.01805 0.05758 " pathEditMode="relative" ptsTypes="fffffffff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нна Локшина\Мои документы\Школа\география\7 класс\мои уроки\Африка\КМ 1.png"/>
          <p:cNvPicPr>
            <a:picLocks noChangeAspect="1" noChangeArrowheads="1"/>
          </p:cNvPicPr>
          <p:nvPr/>
        </p:nvPicPr>
        <p:blipFill>
          <a:blip r:embed="rId3" cstate="print"/>
          <a:srcRect t="1718" r="1695" b="1718"/>
          <a:stretch>
            <a:fillRect/>
          </a:stretch>
        </p:blipFill>
        <p:spPr bwMode="auto">
          <a:xfrm>
            <a:off x="3311352" y="0"/>
            <a:ext cx="5832648" cy="67377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3" descr="D:\Desktop\анимашка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14290"/>
            <a:ext cx="720080" cy="1104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3429000"/>
            <a:ext cx="91345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143380"/>
            <a:ext cx="228601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/>
              <a:t>Атлас ,</a:t>
            </a:r>
          </a:p>
          <a:p>
            <a:r>
              <a:rPr lang="ru-RU" sz="1600" b="1" dirty="0" err="1" smtClean="0"/>
              <a:t>Аххагар,Тибести</a:t>
            </a:r>
            <a:endParaRPr lang="ru-RU" sz="1600" b="1" dirty="0" smtClean="0"/>
          </a:p>
          <a:p>
            <a:r>
              <a:rPr lang="ru-RU" sz="1600" b="1" dirty="0" smtClean="0"/>
              <a:t>Эфиопское нагорье,</a:t>
            </a:r>
          </a:p>
          <a:p>
            <a:r>
              <a:rPr lang="ru-RU" sz="1600" b="1" dirty="0" err="1" smtClean="0"/>
              <a:t>Восточно-Африканское</a:t>
            </a:r>
            <a:endParaRPr lang="ru-RU" sz="1600" b="1" dirty="0" smtClean="0"/>
          </a:p>
          <a:p>
            <a:r>
              <a:rPr lang="ru-RU" sz="1600" b="1" dirty="0" smtClean="0"/>
              <a:t>Драконовы, Капские, </a:t>
            </a:r>
          </a:p>
          <a:p>
            <a:r>
              <a:rPr lang="ru-RU" sz="1600" b="1" dirty="0" smtClean="0"/>
              <a:t>Калахари</a:t>
            </a:r>
          </a:p>
          <a:p>
            <a:r>
              <a:rPr lang="ru-RU" sz="1600" b="1" dirty="0" smtClean="0"/>
              <a:t>,Килиманджаро,</a:t>
            </a:r>
          </a:p>
          <a:p>
            <a:r>
              <a:rPr lang="ru-RU" sz="1600" b="1" dirty="0" smtClean="0"/>
              <a:t>Конго, Чад,</a:t>
            </a:r>
          </a:p>
          <a:p>
            <a:r>
              <a:rPr lang="ru-RU" sz="1600" b="1" dirty="0" smtClean="0"/>
              <a:t>Камерун</a:t>
            </a:r>
          </a:p>
          <a:p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2714644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Формы рельефа</a:t>
            </a:r>
          </a:p>
          <a:p>
            <a:r>
              <a:rPr lang="ru-RU" sz="2000" b="1" dirty="0" smtClean="0"/>
              <a:t>Горы, нагорье, нагорье,</a:t>
            </a:r>
          </a:p>
          <a:p>
            <a:r>
              <a:rPr lang="ru-RU" sz="2000" b="1" dirty="0" err="1" smtClean="0"/>
              <a:t>нагорье,плоскогорье</a:t>
            </a:r>
            <a:r>
              <a:rPr lang="ru-RU" sz="2000" b="1" dirty="0" smtClean="0"/>
              <a:t>,</a:t>
            </a:r>
          </a:p>
          <a:p>
            <a:r>
              <a:rPr lang="ru-RU" sz="2000" b="1" dirty="0" err="1" smtClean="0"/>
              <a:t>горы,горы</a:t>
            </a:r>
            <a:r>
              <a:rPr lang="ru-RU" sz="2000" b="1" dirty="0" smtClean="0"/>
              <a:t>, котловина,</a:t>
            </a:r>
          </a:p>
          <a:p>
            <a:r>
              <a:rPr lang="ru-RU" sz="2000" b="1" dirty="0" smtClean="0"/>
              <a:t>вулкан,</a:t>
            </a:r>
          </a:p>
          <a:p>
            <a:r>
              <a:rPr lang="ru-RU" sz="2000" b="1" dirty="0" smtClean="0"/>
              <a:t>котловина,</a:t>
            </a:r>
          </a:p>
          <a:p>
            <a:r>
              <a:rPr lang="ru-RU" sz="2000" b="1" dirty="0" smtClean="0"/>
              <a:t>котловина, вулкан</a:t>
            </a:r>
          </a:p>
          <a:p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firstslide" highlightClick="1"/>
          </p:cNvPr>
          <p:cNvSpPr/>
          <p:nvPr/>
        </p:nvSpPr>
        <p:spPr>
          <a:xfrm rot="10800000">
            <a:off x="8429652" y="6143644"/>
            <a:ext cx="500034" cy="50006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86309E-7 C 0.00486 0.00625 0.00833 0.0081 0.01389 0.01226 C 0.02083 0.01735 0.025 0.02336 0.03229 0.0266 C 0.03524 0.03053 0.04323 0.04394 0.04774 0.04695 " pathEditMode="relative" ptsTypes="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0.1198 C 0.07708 0.12674 0.10174 0.14038 0.1283 0.14038 " pathEditMode="relative" ptsTypes="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3 0.14038 C 0.14114 0.14917 0.15712 0.15148 0.17135 0.15472 C 0.17795 0.15773 0.18472 0.15981 0.19132 0.16282 C 0.19444 0.1642 0.20052 0.16698 0.20052 0.16698 C 0.20469 0.1753 0.21094 0.17739 0.21753 0.1834 C 0.22257 0.18779 0.22465 0.19519 0.22969 0.19982 C 0.23073 0.2019 0.23142 0.20421 0.23281 0.20583 C 0.2342 0.20768 0.23628 0.20814 0.2375 0.20999 C 0.23854 0.21161 0.23819 0.21439 0.23906 0.21624 C 0.24167 0.22225 0.2441 0.2285 0.2467 0.23451 C 0.24844 0.2389 0.25069 0.24283 0.25278 0.247 C 0.25382 0.24908 0.2559 0.25301 0.2559 0.25301 C 0.25694 0.25717 0.25903 0.26527 0.25903 0.26527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02 0.2655 C 0.26093 0.27336 0.26145 0.27799 0.2651 0.284 C 0.27274 0.29649 0.26666 0.28493 0.27448 0.29418 C 0.28402 0.30528 0.28316 0.30551 0.28975 0.31892 C 0.29079 0.32124 0.29253 0.33164 0.29288 0.33326 C 0.29375 0.33742 0.296 0.34552 0.296 0.34552 C 0.29531 0.36217 0.29895 0.38599 0.2868 0.39663 C 0.27725 0.41559 0.28906 0.39085 0.28211 0.40912 C 0.27899 0.41744 0.27448 0.42507 0.27135 0.43363 " pathEditMode="relative" ptsTypes="ffffffff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136 0.43363 C 0.27292 0.43432 0.2757 0.43363 0.27587 0.43571 C 0.27744 0.45259 0.27414 0.47456 0.26667 0.4889 C 0.26303 0.50763 0.2658 0.50046 0.2606 0.51156 C 0.25695 0.53538 0.25053 0.5599 0.24514 0.58326 C 0.24323 0.59181 0.23907 0.59921 0.2375 0.60777 C 0.23507 0.62095 0.2323 0.6339 0.22969 0.64686 C 0.22657 0.66235 0.22223 0.67738 0.21754 0.69195 C 0.20955 0.71739 0.21997 0.67785 0.21129 0.7123 C 0.21077 0.71439 0.20973 0.71855 0.20973 0.71855 C 0.20816 0.74653 0.20816 0.73636 0.20816 0.74931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16 0.74931 C 0.2 0.75208 0.19358 0.75717 0.18507 0.75948 C 0.17552 0.76804 0.16216 0.76873 0.15122 0.77382 C 0.14948 0.77614 0.14202 0.78284 0.14202 0.78608 " pathEditMode="relative" ptsTypes="fff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02 0.78608 C 0.14566 0.77151 0.14323 0.77729 0.14827 0.76781 C 0.15122 0.75555 0.15191 0.75069 0.15747 0.74121 C 0.15973 0.73196 0.16598 0.72525 0.16823 0.71647 C 0.17049 0.70745 0.17188 0.69958 0.17587 0.69195 C 0.17813 0.68316 0.17743 0.68779 0.17743 0.67761 " pathEditMode="relative" ptsTypes="fffff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44 0.67761 C 0.17882 0.65102 0.179 0.61101 0.19132 0.58742 C 0.19497 0.56822 0.19671 0.5636 0.20521 0.54649 C 0.20869 0.53955 0.20973 0.534 0.21441 0.52798 C 0.21771 0.51896 0.22049 0.51295 0.22674 0.5074 C 0.23039 0.49746 0.23594 0.49029 0.24063 0.48081 C 0.24497 0.47202 0.24931 0.46439 0.25435 0.45629 C 0.25556 0.45444 0.25608 0.45167 0.25747 0.45005 C 0.26615 0.43987 0.27882 0.43062 0.28976 0.42553 C 0.29375 0.40981 0.28785 0.42877 0.29601 0.41513 C 0.29705 0.41351 0.29671 0.41096 0.2974 0.40911 C 0.29827 0.40634 0.30053 0.40079 0.30053 0.40079 " pathEditMode="relative" ptsTypes="fffffffffff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136 0.43363 C 0.26424 0.4304 0.25695 0.42854 0.24983 0.42531 C 0.20833 0.426 0.16667 0.42461 0.12518 0.42739 C 0.12292 0.42762 0.1224 0.43225 0.12049 0.43363 C 0.11719 0.43618 0.10972 0.4378 0.10972 0.4378 " pathEditMode="relative" ptsTypes="ffff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72 0.43802 C 0.11233 0.42415 0.11615 0.40912 0.12205 0.39709 C 0.12361 0.38761 0.12726 0.37859 0.13125 0.37049 C 0.13281 0.36055 0.1349 0.35338 0.13733 0.3439 C 0.13993 0.33372 0.14097 0.32332 0.14358 0.31314 C 0.14722 0.28423 0.14618 0.29741 0.14358 0.24538 C 0.1434 0.2433 0.14201 0.23937 0.14201 0.23937 " pathEditMode="relative" ptsTypes="ffffff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01 0.2396 C 0.12986 0.23405 0.12951 0.24306 0.12205 0.25185 C 0.11771 0.25694 0.11284 0.26133 0.10816 0.26619 C 0.10295 0.27151 0.09462 0.27614 0.08975 0.28261 C 0.08819 0.28469 0.0868 0.28701 0.08507 0.28886 C 0.08368 0.29047 0.08194 0.29117 0.08055 0.29279 C 0.07725 0.29672 0.07135 0.30504 0.07135 0.30504 C 0.06753 0.32008 0.07257 0.30227 0.06666 0.31753 C 0.06406 0.32447 0.06389 0.33118 0.06059 0.33788 C 0.06007 0.34066 0.05903 0.34621 0.05903 0.34621 " pathEditMode="relative" ptsTypes="fffffffff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34667 C 0.05382 0.32655 0.05486 0.30481 0.04514 0.28723 C 0.04028 0.26827 0.03889 0.24977 0.03594 0.23011 C 0.03524 0.16397 0.04132 0.1265 0.03125 0.07447 C 0.02986 0.0562 0.02864 0.037 0.02517 0.0192 C 0.02413 0.00763 0.02205 -0.00208 0.02205 -0.01364 " pathEditMode="relative" ptsTypes="fffff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Документы\Рабочий стол\для меня\gens44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643182"/>
            <a:ext cx="77788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Анна Локшина\Мои документы\Школа\география\7 класс\мои уроки\Африка\КМ 1.png"/>
          <p:cNvPicPr>
            <a:picLocks noChangeAspect="1" noChangeArrowheads="1"/>
          </p:cNvPicPr>
          <p:nvPr/>
        </p:nvPicPr>
        <p:blipFill>
          <a:blip r:embed="rId3" cstate="print"/>
          <a:srcRect t="1718" r="1695" b="1718"/>
          <a:stretch>
            <a:fillRect/>
          </a:stretch>
        </p:blipFill>
        <p:spPr bwMode="auto">
          <a:xfrm>
            <a:off x="3311352" y="0"/>
            <a:ext cx="5832648" cy="67377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D:\Документы\Рабочий стол\для меня\gens44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714356"/>
            <a:ext cx="77788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44" y="214290"/>
            <a:ext cx="292895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4.Внутренние воды</a:t>
            </a:r>
          </a:p>
          <a:p>
            <a:pPr algn="ctr"/>
            <a:r>
              <a:rPr lang="ru-RU" sz="2800" b="1" dirty="0" smtClean="0"/>
              <a:t>Река, озеро,</a:t>
            </a:r>
          </a:p>
          <a:p>
            <a:pPr algn="ctr"/>
            <a:r>
              <a:rPr lang="ru-RU" sz="2800" b="1" dirty="0" err="1" smtClean="0"/>
              <a:t>озеро,озеро</a:t>
            </a:r>
            <a:r>
              <a:rPr lang="ru-RU" sz="2800" b="1" dirty="0" smtClean="0"/>
              <a:t>,</a:t>
            </a:r>
          </a:p>
          <a:p>
            <a:pPr algn="ctr"/>
            <a:r>
              <a:rPr lang="ru-RU" sz="2800" b="1" dirty="0" smtClean="0"/>
              <a:t>река, река,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err="1" smtClean="0"/>
              <a:t>река,водопад</a:t>
            </a:r>
            <a:r>
              <a:rPr lang="ru-RU" sz="2800" b="1" dirty="0" smtClean="0"/>
              <a:t>, река,</a:t>
            </a:r>
          </a:p>
          <a:p>
            <a:pPr algn="ctr"/>
            <a:r>
              <a:rPr lang="ru-RU" sz="2800" b="1" dirty="0" err="1" smtClean="0"/>
              <a:t>озеро,река</a:t>
            </a:r>
            <a:endParaRPr lang="ru-RU" sz="2800" b="1" dirty="0" smtClean="0"/>
          </a:p>
          <a:p>
            <a:endParaRPr lang="ru-RU" sz="2000" b="1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214686"/>
            <a:ext cx="142875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3314"/>
            <a:ext cx="2714676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err="1" smtClean="0"/>
              <a:t>Нил,Виктория</a:t>
            </a:r>
            <a:r>
              <a:rPr lang="ru-RU" sz="2800" b="1" dirty="0" smtClean="0"/>
              <a:t>,</a:t>
            </a:r>
          </a:p>
          <a:p>
            <a:r>
              <a:rPr lang="ru-RU" sz="2800" b="1" dirty="0" smtClean="0"/>
              <a:t>Танганьика,</a:t>
            </a:r>
            <a:br>
              <a:rPr lang="ru-RU" sz="2800" b="1" dirty="0" smtClean="0"/>
            </a:br>
            <a:r>
              <a:rPr lang="ru-RU" sz="2800" b="1" dirty="0" smtClean="0"/>
              <a:t>Ньяса, Замбези,</a:t>
            </a:r>
          </a:p>
          <a:p>
            <a:r>
              <a:rPr lang="ru-RU" sz="2800" b="1" dirty="0" err="1" smtClean="0"/>
              <a:t>Лимпопо</a:t>
            </a:r>
            <a:r>
              <a:rPr lang="ru-RU" sz="2800" b="1" dirty="0" smtClean="0"/>
              <a:t>, Оранжевая,</a:t>
            </a:r>
          </a:p>
          <a:p>
            <a:r>
              <a:rPr lang="ru-RU" sz="2800" b="1" dirty="0" err="1" smtClean="0"/>
              <a:t>Виктория,Конго</a:t>
            </a:r>
            <a:endParaRPr lang="ru-RU" sz="2800" b="1" dirty="0" smtClean="0"/>
          </a:p>
          <a:p>
            <a:r>
              <a:rPr lang="ru-RU" sz="2800" b="1" dirty="0" smtClean="0"/>
              <a:t>Чад, Нигер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6.14246E-6 C 0.00156 0.02844 0.00416 0.04185 0.01076 0.06752 C 0.01267 0.07539 0.02308 0.08603 0.02308 0.08603 C 0.02742 0.1036 0.02117 0.08048 0.02777 0.09828 C 0.03194 0.10961 0.03506 0.12303 0.03697 0.13529 C 0.03801 0.17113 0.03697 0.20443 0.03697 0.23982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0.23982 C 0.04028 0.2537 0.03559 0.23728 0.04306 0.25208 C 0.05156 0.26919 0.03525 0.2463 0.04931 0.26433 C 0.05347 0.2833 0.04722 0.25716 0.05382 0.27659 C 0.054 0.27729 0.05764 0.29162 0.05851 0.29509 C 0.05903 0.29717 0.05955 0.29926 0.06007 0.30134 C 0.06059 0.30342 0.06146 0.30735 0.06146 0.30735 C 0.06007 0.34112 0.06719 0.34505 0.04618 0.34828 C 0.03542 0.358 0.03906 0.35245 0.03386 0.36262 C 0.03021 0.37742 0.03264 0.37141 0.02761 0.38112 C 0.0257 0.39014 0.02327 0.38945 0.01841 0.39546 " pathEditMode="relative" ptsTypes="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0.39547 C 0.02135 0.39778 0.02499 0.39871 0.0276 0.40148 C 0.02899 0.4031 0.02934 0.40588 0.03072 0.40773 C 0.03385 0.41189 0.03611 0.41212 0.03993 0.41374 C 0.04409 0.41744 0.04565 0.41767 0.04774 0.42415 C 0.04895 0.42808 0.05069 0.4364 0.05069 0.4364 C 0.04861 0.47202 0.05104 0.45282 0.04774 0.46924 C 0.04722 0.47202 0.04687 0.47456 0.04618 0.47734 C 0.04531 0.4815 0.04305 0.4896 0.04305 0.4896 " pathEditMode="relative" ptsTypes="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05 0.48983 C 0.04357 0.49191 0.04514 0.49399 0.04462 0.49607 C 0.04357 0.50047 0.03368 0.51665 0.03073 0.52059 C 0.02257 0.53146 0.02969 0.51712 0.02153 0.53099 C 0.0158 0.54094 0.01441 0.55158 0.0092 0.56152 C 0.00798 0.57077 0.00642 0.57933 0.00451 0.58835 C 0.00364 0.59251 0.00156 0.6006 0.00156 0.6006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60083 C 0.01371 0.60638 0.0092 0.62881 0.00156 0.6376 C 0.00086 0.6383 -0.00973 0.64778 -0.01233 0.65009 C -0.01407 0.65171 -0.01493 0.65472 -0.01684 0.6561 C -0.0198 0.65819 -0.02622 0.66027 -0.02622 0.66027 C -0.02934 0.66304 -0.03542 0.66836 -0.03542 0.66836 " pathEditMode="relative" ptsTypes="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66859 C -0.04323 0.66096 -0.04688 0.66211 -0.05556 0.65841 C -0.05869 0.65702 -0.06476 0.65425 -0.06476 0.65425 C -0.07726 0.65702 -0.08907 0.65841 -0.10174 0.65841 " pathEditMode="relative" ptsTypes="fff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4 0.65842 C -0.09862 0.64177 -0.10261 0.65819 -0.09567 0.642 C -0.09219 0.63391 -0.08872 0.62535 -0.0849 0.61725 C -0.08403 0.6154 -0.08421 0.61309 -0.08334 0.61124 C -0.07761 0.59991 -0.06893 0.5902 -0.06181 0.58048 C -0.05417 0.57031 -0.05886 0.57771 -0.05105 0.56198 C -0.04862 0.55712 -0.04167 0.54972 -0.04167 0.54972 C -0.03751 0.53076 -0.04376 0.55689 -0.03716 0.53747 C -0.03577 0.53354 -0.03403 0.52521 -0.03403 0.52521 C -0.04063 0.51943 -0.0408 0.51989 -0.04636 0.52729 " pathEditMode="relative" ptsTypes="fffffffff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35 0.52729 C -0.04271 0.52405 -0.0401 0.52359 -0.0401 0.51688 C -0.0401 0.47942 -0.04028 0.44172 -0.04166 0.40426 C -0.04219 0.38992 -0.05035 0.37789 -0.05399 0.3654 C -0.0592 0.3476 -0.05434 0.35823 -0.06024 0.3469 C -0.0625 0.33765 -0.06337 0.32701 -0.06632 0.31822 C -0.06753 0.31452 -0.06962 0.31152 -0.071 0.30782 " pathEditMode="relative" ptsTypes="ffffff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0.30782 C -0.07153 0.29556 -0.07153 0.28307 -0.0724 0.27081 C -0.07361 0.25416 -0.08021 0.23612 -0.08316 0.2197 C -0.08542 0.20721 -0.08542 0.19796 -0.09254 0.18894 C -0.09479 0.17992 -0.09896 0.17276 -0.10174 0.1642 C -0.10313 0.16027 -0.10382 0.1561 -0.10486 0.15194 C -0.10556 0.1494 -0.10625 0.14385 -0.10625 0.14385 " pathEditMode="relative" ptsTypes="ffffff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0.14408 C -0.12153 0.13737 -0.10434 0.14431 -0.14167 0.13991 C -0.16129 0.1376 -0.18073 0.12997 -0.20018 0.12557 C -0.21129 0.12049 -0.22257 0.11632 -0.23403 0.11332 C -0.24913 0.10499 -0.25955 0.10707 -0.27709 0.10707 " pathEditMode="relative" ptsTypes="ffff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709 0.10708 C -0.2533 0.08626 -0.21962 0.06915 -0.19098 0.06406 C -0.18594 0.06314 -0.18073 0.06267 -0.1757 0.06198 C -0.16754 0.06059 -0.1592 0.05944 -0.15104 0.05782 C -0.13733 0.05504 -0.12344 0.0518 -0.10955 0.04972 C -0.08941 0.04672 -0.06945 0.04394 -0.04948 0.03955 C -0.03229 0.03585 -0.02049 0.03562 -0.00799 0.01896 " pathEditMode="relative" ptsTypes="ffffff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132</Words>
  <Application>Microsoft Office PowerPoint</Application>
  <PresentationFormat>Экран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Тамара Ивановна</cp:lastModifiedBy>
  <cp:revision>15</cp:revision>
  <dcterms:created xsi:type="dcterms:W3CDTF">2012-11-23T10:16:12Z</dcterms:created>
  <dcterms:modified xsi:type="dcterms:W3CDTF">2014-11-18T19:39:12Z</dcterms:modified>
</cp:coreProperties>
</file>