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3714752"/>
            <a:ext cx="7772400" cy="1975104"/>
          </a:xfrm>
        </p:spPr>
        <p:txBody>
          <a:bodyPr/>
          <a:lstStyle/>
          <a:p>
            <a:r>
              <a:rPr lang="ru-RU" sz="2800" b="0" i="1" dirty="0" smtClean="0">
                <a:latin typeface="Times New Roman" pitchFamily="18" charset="0"/>
                <a:cs typeface="Times New Roman" pitchFamily="18" charset="0"/>
              </a:rPr>
              <a:t>Темы:</a:t>
            </a:r>
            <a:br>
              <a:rPr lang="ru-RU" sz="2800" b="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1. Лёгкая атлетика: </a:t>
            </a:r>
            <a:r>
              <a:rPr lang="ru-RU" sz="2800" b="0" i="1" dirty="0" smtClean="0">
                <a:latin typeface="Times New Roman" pitchFamily="18" charset="0"/>
                <a:cs typeface="Times New Roman" pitchFamily="18" charset="0"/>
              </a:rPr>
              <a:t>бег 100м, прыжки в длину с разбега.</a:t>
            </a:r>
            <a:br>
              <a:rPr lang="ru-RU" sz="2800" b="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2.Гимнастика:</a:t>
            </a:r>
            <a:r>
              <a:rPr lang="ru-RU" sz="2800" b="0" i="1" dirty="0" smtClean="0">
                <a:latin typeface="Times New Roman" pitchFamily="18" charset="0"/>
                <a:cs typeface="Times New Roman" pitchFamily="18" charset="0"/>
              </a:rPr>
              <a:t> подтягивание на верхней и нижней перекладине.</a:t>
            </a:r>
            <a:br>
              <a:rPr lang="ru-RU" sz="2800" b="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3.Футбол:</a:t>
            </a:r>
            <a:r>
              <a:rPr lang="ru-RU" sz="2800" b="0" i="1" dirty="0" smtClean="0">
                <a:latin typeface="Times New Roman" pitchFamily="18" charset="0"/>
                <a:cs typeface="Times New Roman" pitchFamily="18" charset="0"/>
              </a:rPr>
              <a:t> двусторонняя игра.</a:t>
            </a:r>
            <a:r>
              <a:rPr lang="ru-RU" sz="2800" b="0" dirty="0" smtClean="0"/>
              <a:t/>
            </a:r>
            <a:br>
              <a:rPr lang="ru-RU" sz="2800" b="0" dirty="0" smtClean="0"/>
            </a:br>
            <a:endParaRPr lang="ru-RU" sz="2800" b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2143116"/>
            <a:ext cx="7772400" cy="1508760"/>
          </a:xfrm>
        </p:spPr>
        <p:txBody>
          <a:bodyPr>
            <a:normAutofit fontScale="25000" lnSpcReduction="20000"/>
          </a:bodyPr>
          <a:lstStyle/>
          <a:p>
            <a:r>
              <a:rPr lang="ru-RU" sz="19200" dirty="0" smtClean="0">
                <a:solidFill>
                  <a:schemeClr val="tx2">
                    <a:lumMod val="75000"/>
                  </a:schemeClr>
                </a:solidFill>
              </a:rPr>
              <a:t>урок № 2</a:t>
            </a:r>
            <a:br>
              <a:rPr lang="ru-RU" sz="192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9200" dirty="0" smtClean="0">
                <a:solidFill>
                  <a:schemeClr val="tx2">
                    <a:lumMod val="75000"/>
                  </a:schemeClr>
                </a:solidFill>
              </a:rPr>
              <a:t>по физической культуре для учащихся </a:t>
            </a:r>
            <a:br>
              <a:rPr lang="ru-RU" sz="192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9200" dirty="0" smtClean="0">
                <a:solidFill>
                  <a:schemeClr val="tx2">
                    <a:lumMod val="75000"/>
                  </a:schemeClr>
                </a:solidFill>
              </a:rPr>
              <a:t>8-го класса.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Задачи урока: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800" b="1" dirty="0" smtClean="0"/>
          </a:p>
          <a:p>
            <a:endParaRPr lang="ru-RU" sz="2800" b="1" dirty="0" smtClean="0"/>
          </a:p>
          <a:p>
            <a:r>
              <a:rPr lang="ru-RU" sz="2800" b="1" dirty="0" smtClean="0"/>
              <a:t> </a:t>
            </a:r>
            <a:r>
              <a:rPr lang="ru-RU" sz="2800" dirty="0" smtClean="0"/>
              <a:t>1. Обучать технике: спринтерского бега; прыжки в длину с разбега. </a:t>
            </a:r>
          </a:p>
          <a:p>
            <a:r>
              <a:rPr lang="ru-RU" sz="2800" dirty="0" smtClean="0"/>
              <a:t> 2.Развивать быстроту, прыгучесть..</a:t>
            </a:r>
          </a:p>
          <a:p>
            <a:r>
              <a:rPr lang="ru-RU" sz="2800" dirty="0" smtClean="0"/>
              <a:t> 3.Воспитывать дисциплинированность. 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Организация соревнований по лёгкой атлетике.</a:t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Организация, проводящая соревнование, должна полностью обеспечить судейскую коллегию необходимым инвентарем, оборудованием, протоколом, бланками, </a:t>
            </a:r>
            <a:r>
              <a:rPr lang="ru-RU" dirty="0" err="1" smtClean="0"/>
              <a:t>канцпринадлежностями</a:t>
            </a:r>
            <a:r>
              <a:rPr lang="ru-RU" dirty="0" smtClean="0"/>
              <a:t>, номерами участников и др. материалами. Контроль за спортивной базой и ее соответствие правилам соревнований ведут организация, проводящая соревнование, дирекция спортивной базы и главная судейская коллегия.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.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Индивидуальная разминка учеников при подготовке к бегу и прыжкам в длину.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www.fermer1.ru/sites/default/files/imagecache/500x500/wysiwyg_imageupload/3220/Razminka-pered-trenirovkojj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857364"/>
            <a:ext cx="6583069" cy="44271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Бег 100 метров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C:\Users\Слава\Desktop\450600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285860"/>
            <a:ext cx="6429420" cy="53871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Прыжки в длину с разбега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285860"/>
            <a:ext cx="7772400" cy="4572000"/>
          </a:xfrm>
        </p:spPr>
        <p:txBody>
          <a:bodyPr/>
          <a:lstStyle/>
          <a:p>
            <a:r>
              <a:rPr lang="ru-RU" dirty="0" smtClean="0"/>
              <a:t>Способом: согнув ноги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Способом: прогнувшись</a:t>
            </a:r>
            <a:endParaRPr lang="ru-RU" dirty="0"/>
          </a:p>
        </p:txBody>
      </p:sp>
      <p:pic>
        <p:nvPicPr>
          <p:cNvPr id="17410" name="Picture 2" descr="C:\Users\Слава\Desktop\i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785926"/>
            <a:ext cx="5530683" cy="2286016"/>
          </a:xfrm>
          <a:prstGeom prst="rect">
            <a:avLst/>
          </a:prstGeom>
          <a:noFill/>
        </p:spPr>
      </p:pic>
      <p:pic>
        <p:nvPicPr>
          <p:cNvPr id="17411" name="Picture 3" descr="C:\Users\Слава\Desktop\59915_html_m461a58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4500570"/>
            <a:ext cx="5500726" cy="22818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Слава\Desktop\main10385526_994489eb56d9cac2cfd4c0dbedebf06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39519" y="1214422"/>
            <a:ext cx="4004481" cy="300037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Двухсторонняя учебная игра «футбол»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Слава\Desktop\080208_f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857364"/>
            <a:ext cx="4128267" cy="2748940"/>
          </a:xfrm>
          <a:prstGeom prst="rect">
            <a:avLst/>
          </a:prstGeom>
          <a:noFill/>
        </p:spPr>
      </p:pic>
      <p:pic>
        <p:nvPicPr>
          <p:cNvPr id="1029" name="Picture 5" descr="C:\Users\Слава\Desktop\3b81e864-76f5-4737-8993-c3618da2ec09_800x6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9190" y="3692936"/>
            <a:ext cx="4214810" cy="3165064"/>
          </a:xfrm>
          <a:prstGeom prst="rect">
            <a:avLst/>
          </a:prstGeom>
          <a:noFill/>
        </p:spPr>
      </p:pic>
      <p:pic>
        <p:nvPicPr>
          <p:cNvPr id="1030" name="Picture 6" descr="C:\Users\Слава\Desktop\00049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2976" y="4000504"/>
            <a:ext cx="4095750" cy="3009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Подтягивания на верхней и нижней перекладине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2051" name="Picture 3" descr="C:\Users\Слава\Desktop\73605_html_5af878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714488"/>
            <a:ext cx="4500594" cy="3375446"/>
          </a:xfrm>
          <a:prstGeom prst="rect">
            <a:avLst/>
          </a:prstGeom>
          <a:noFill/>
        </p:spPr>
      </p:pic>
      <p:pic>
        <p:nvPicPr>
          <p:cNvPr id="2052" name="Picture 4" descr="C:\Users\Слава\Desktop\108-3b_wmar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4000500"/>
            <a:ext cx="2857500" cy="2857500"/>
          </a:xfrm>
          <a:prstGeom prst="rect">
            <a:avLst/>
          </a:prstGeom>
          <a:noFill/>
        </p:spPr>
      </p:pic>
      <p:pic>
        <p:nvPicPr>
          <p:cNvPr id="2053" name="Picture 5" descr="C:\Users\Слава\Desktop\QndF_8vCXN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4643446"/>
            <a:ext cx="2540000" cy="1790700"/>
          </a:xfrm>
          <a:prstGeom prst="rect">
            <a:avLst/>
          </a:prstGeom>
          <a:noFill/>
        </p:spPr>
      </p:pic>
      <p:pic>
        <p:nvPicPr>
          <p:cNvPr id="2050" name="Picture 2" descr="C:\Users\Слава\Desktop\podtjag1.jpg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14942" y="2285992"/>
            <a:ext cx="1462094" cy="2675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68</TotalTime>
  <Words>130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Метро</vt:lpstr>
      <vt:lpstr>Темы: 1. Лёгкая атлетика: бег 100м, прыжки в длину с разбега.  2.Гимнастика: подтягивание на верхней и нижней перекладине. 3.Футбол: двусторонняя игра. </vt:lpstr>
      <vt:lpstr>Задачи урока:</vt:lpstr>
      <vt:lpstr>Организация соревнований по лёгкой атлетике.    </vt:lpstr>
      <vt:lpstr>. Индивидуальная разминка учеников при подготовке к бегу и прыжкам в длину. </vt:lpstr>
      <vt:lpstr>Бег 100 метров</vt:lpstr>
      <vt:lpstr>Прыжки в длину с разбега</vt:lpstr>
      <vt:lpstr>Двухсторонняя учебная игра «футбол»</vt:lpstr>
      <vt:lpstr>Подтягивания на верхней и нижней перекладине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Слава</dc:creator>
  <cp:lastModifiedBy>Слава</cp:lastModifiedBy>
  <cp:revision>11</cp:revision>
  <dcterms:created xsi:type="dcterms:W3CDTF">2014-02-04T23:08:10Z</dcterms:created>
  <dcterms:modified xsi:type="dcterms:W3CDTF">2014-02-10T19:37:01Z</dcterms:modified>
</cp:coreProperties>
</file>