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845042-DDE9-4E0A-9F1F-482EF5009434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85786" y="1857364"/>
            <a:ext cx="504031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uk-UA" sz="3200" b="1" dirty="0">
              <a:latin typeface="Tahoma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33388" y="3963988"/>
            <a:ext cx="37068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357430"/>
            <a:ext cx="5214974" cy="156966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Технология исследования</a:t>
            </a:r>
            <a:endParaRPr lang="ru-RU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14876" y="5786454"/>
            <a:ext cx="4200500" cy="665174"/>
          </a:xfrm>
        </p:spPr>
        <p:txBody>
          <a:bodyPr/>
          <a:lstStyle/>
          <a:p>
            <a:r>
              <a:rPr lang="ru-RU" sz="1600" dirty="0" err="1" smtClean="0"/>
              <a:t>Дергалева</a:t>
            </a:r>
            <a:r>
              <a:rPr lang="ru-RU" sz="1600" dirty="0" smtClean="0"/>
              <a:t> О.И. МАОУ «СОШ №7» </a:t>
            </a:r>
            <a:br>
              <a:rPr lang="ru-RU" sz="1600" dirty="0" smtClean="0"/>
            </a:br>
            <a:r>
              <a:rPr lang="ru-RU" sz="1600" dirty="0" err="1" smtClean="0"/>
              <a:t>Южноуральск</a:t>
            </a:r>
            <a:r>
              <a:rPr lang="ru-RU" sz="1600" dirty="0" smtClean="0"/>
              <a:t> Челябинская область</a:t>
            </a:r>
            <a:endParaRPr lang="ru-RU" sz="1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714356"/>
            <a:ext cx="6072229" cy="1006478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II</a:t>
            </a:r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 этап теоретического анализа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401080" cy="4525972"/>
          </a:xfrm>
          <a:solidFill>
            <a:schemeClr val="tx1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Происходит решение проблемы с помощью методов исследования и формулируется гипотеза. Оптимальный путь – это решение проблемы с помощью методов активации мышления.</a:t>
            </a:r>
          </a:p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Гипотеза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 (в переводе с греческого) основание, принцип, предположение, еще не доказанное теоретически.</a:t>
            </a:r>
          </a:p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Гипотеза - научное предположение, выдвигаемое для объяснения каких-либо явлений.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6429420" cy="935040"/>
          </a:xfrm>
          <a:solidFill>
            <a:schemeClr val="tx1"/>
          </a:solidFill>
        </p:spPr>
        <p:txBody>
          <a:bodyPr/>
          <a:lstStyle/>
          <a:p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III</a:t>
            </a:r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 этап теоретического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4740286"/>
          </a:xfrm>
          <a:solidFill>
            <a:schemeClr val="tx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Сравниваются решения проблемы, полученные в процессе анализа научной литературы и гипотезы. В результате  этой работы конструируются теоретическая модель исследования для последующей практической ее проверки.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428604"/>
            <a:ext cx="5786478" cy="107157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786842" cy="46688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chemeClr val="bg1">
                    <a:lumMod val="75000"/>
                  </a:schemeClr>
                </a:solidFill>
              </a:rPr>
              <a:t> 4. Практическая проверка теоретической модели.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Включает три группы операций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Практическая проверка теоретической модели с помощью экспериментов и ее коррекция. Исследователю следует помнить, что критерием истины является практика, а именно экспериментальная проверка теоретических положений.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31192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Планируя проведение экспериментов, следует придерживаться следующих правил: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А) максимальное исключение из опытов фактов, которые могут помешать его проведению или исказить факты;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Б) многократное повторение опытов;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В) сравнение результатов  в опыте с результатами в контроле- общепринятых условий;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г) опыты не должны наносить вреда их участникам, поэтому возможные отрицательные последствия должны просчитываться заранее;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Д) положительный результат опытов- это достижение устойчивых результатов</a:t>
            </a:r>
            <a:endParaRPr lang="ru-RU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4572031" cy="64928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400" b="1" i="1" dirty="0" smtClean="0">
                <a:solidFill>
                  <a:schemeClr val="bg1">
                    <a:lumMod val="75000"/>
                  </a:schemeClr>
                </a:solidFill>
              </a:rPr>
              <a:t>социометрия</a:t>
            </a:r>
            <a:endParaRPr lang="ru-RU" sz="44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472518" cy="481172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изучение мнения различных людей об экспериментальной системе с помощью бесед, анкетирования, интервью, методов рейтинга и независимых характеристик. Социометрия позволяет увидеть  и оценить достоинства и недостатки экспериментальной системы глазами многих людей , как имеющих, так и не имеющих отношение к ее созданию. 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15370" cy="107791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Алгоритм для подготовки вопросов анкеты или интервью.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401080" cy="459741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А) как вы относитесь к исследуемой теме?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Б) каковы по вашему мнению положительные функции системы?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В) Каковы отрицательные функции системы?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Г) как вы думаете, следует ли внести следующие изменения (указываются какие0?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Д) Какие изменения вы предлагаете внести в систему?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609760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Математический анализ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результатов экспериментов и социометрии  предполагает построение графиков, диаграмм и уравнений.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Математическая обработка полученных результатов позволяет более точно определить эффективность функционирования экспериментальной	 системы.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857628"/>
            <a:ext cx="192882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1000108"/>
            <a:ext cx="5929354" cy="12858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71744"/>
            <a:ext cx="8329642" cy="409734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5. составление выводов и предложений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Этот этап состоит из двух частей. </a:t>
            </a:r>
          </a:p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Констатирующая часть: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 этой части исследования составляются обобщенные выводы. В процессе исследования могут быть получены как положительные, так и отрицательные результаты.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61690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Прогнозирующая часть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Культура исследования требует, чтобы помимо выводов, были сделаны предложения по дальнейшему исследованию новой системы. В этой части работы исследователь составляет краткий прогноз развития системы, формулирует проблемы, которые могут возникнуть в ее деятельности, составляет краткий план их решения.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5857915" cy="107157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43830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6. Оформление использованной в исследовании литературы.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Список литературы, которая использовалась в процессе исследования.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7.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</a:rPr>
              <a:t>Модернизация технологии экспертизы для данного класса систем с учетом выполненной работы.  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На этом этапе вносятся изменения и дополнения в технологию исследования с учетом проведенного исследования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</a:rPr>
              <a:t>конкретной проблемы.</a:t>
            </a:r>
            <a:endParaRPr lang="ru-RU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4714908" cy="649288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uk-UA" sz="4800" b="1" i="1" dirty="0" smtClean="0">
                <a:solidFill>
                  <a:schemeClr val="bg1">
                    <a:lumMod val="50000"/>
                  </a:schemeClr>
                </a:solidFill>
              </a:rPr>
              <a:t>исследование</a:t>
            </a:r>
            <a:endParaRPr lang="uk-UA" sz="4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4740286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Комплексное решение теоретической или прикладной проблемы, в включающей в себя теоретический анализ вариантов решения проблемы, выдвижение новых гипотез и оформление результатов.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«исследование»-обозначает извлечь нечто из следа, т.е. восстановить некоторый порядок вещей по косвенным признакам, случайным предметам.</a:t>
            </a:r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571480"/>
            <a:ext cx="5500725" cy="928694"/>
          </a:xfrm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643470"/>
          </a:xfrm>
          <a:solidFill>
            <a:schemeClr val="tx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>
                    <a:lumMod val="75000"/>
                  </a:schemeClr>
                </a:solidFill>
              </a:rPr>
              <a:t>Постановка проблемы, цели и задач исследования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  Проблема исследования-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это конкретное затруднение в деятельности человека, общественной или природной системе, технической конструкции,  недостаток или отсутствие информации о каком-либо объекте или процессе.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На основании проблемы формулируется цель исследования.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571480"/>
            <a:ext cx="4929222" cy="649288"/>
          </a:xfrm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Цель исследования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215370" cy="3929090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Цель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это конечный результат, который будет получен в процессе исследования.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Чаще всего она формулируется со словами: </a:t>
            </a:r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выявить, установить, обосновать, разработать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 Цель-это реальное видение результата. В соответствии с целью формулируются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задачи исследования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785794"/>
            <a:ext cx="5286412" cy="649288"/>
          </a:xfrm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Задачи исследования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329642" cy="4597410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Выбор путей и средств для достижения цели. Их как правило три: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Теоретический анализ вариантов решения проблемы исследования;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Оформление гипотез решений проблемы в теоретическую модель;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Практическая проверка теоретической модели и ее коррекция.</a:t>
            </a:r>
          </a:p>
          <a:p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5786478" cy="1000132"/>
          </a:xfrm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329642" cy="4597410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2.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Выбор методов исследования.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Определяется поставленными задачами. Для выполнения каждой задачи следует тщательно продумать и выбрать теоретические практические методы.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ru-RU" i="1" dirty="0" smtClean="0">
                <a:solidFill>
                  <a:schemeClr val="bg1">
                    <a:lumMod val="75000"/>
                  </a:schemeClr>
                </a:solidFill>
              </a:rPr>
              <a:t>К теоретическим методам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относятся : сравнительный анализ научной литературы, моделирование, методы активации мышления (мозговой штурм, метод контрольных вопросов), системный анализ проблем.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5357850" cy="649288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Практические методы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329642" cy="4597410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Наблюдение, интервью, тестирование, беседа, метод рейтинга, метод независимых характеристик,, измерение , анкетирование,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эксперимент.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071942"/>
            <a:ext cx="3214710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  <p:pic>
        <p:nvPicPr>
          <p:cNvPr id="6" name="Рисунок 5"/>
          <p:cNvPicPr/>
          <p:nvPr/>
        </p:nvPicPr>
        <p:blipFill>
          <a:blip r:embed="rId3"/>
          <a:srcRect l="10089" t="14151" r="9193" b="15094"/>
          <a:stretch>
            <a:fillRect/>
          </a:stretch>
        </p:blipFill>
        <p:spPr bwMode="auto">
          <a:xfrm>
            <a:off x="1285852" y="4643446"/>
            <a:ext cx="1714512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5786478" cy="1071570"/>
          </a:xfrm>
          <a:solidFill>
            <a:schemeClr val="tx1"/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Структура научного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401080" cy="4597410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3. Теоретический анализ проблемы.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Абсолютно большинство научных проблем не являются объективно новыми. Они уже когда-то ставились учеными и имею решения. Другое дело, что имеющиеся решения для поставленной проблемы малоэффективны или приводят к появлению нежелательных отрицательных последствий. </a:t>
            </a:r>
          </a:p>
          <a:p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Поэтому:</a:t>
            </a:r>
            <a:endParaRPr lang="ru-RU" b="1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642918"/>
            <a:ext cx="6643734" cy="1006478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ru-RU" b="1" i="1" dirty="0" smtClean="0">
                <a:solidFill>
                  <a:schemeClr val="bg1">
                    <a:lumMod val="75000"/>
                  </a:schemeClr>
                </a:solidFill>
              </a:rPr>
              <a:t> этап теоретического анализа</a:t>
            </a:r>
            <a:endParaRPr lang="ru-RU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543956" cy="4740286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Изучение и анализ научной и научно-популярной литературы.  Приступая к анализу научной литературы, следует выбрать необходимые источники.  Важнейшим условием правильного анализа научной литературы является сравнение различных подходов к решению проблемы, указание сильных и слабых сторон в каждом из полученных авторами решений.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00001 3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FFCC00"/>
      </a:hlink>
      <a:folHlink>
        <a:srgbClr val="00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838</Words>
  <Application>Microsoft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template</vt:lpstr>
      <vt:lpstr>Дергалева О.И. МАОУ «СОШ №7»  Южноуральск Челябинская область</vt:lpstr>
      <vt:lpstr>исследование</vt:lpstr>
      <vt:lpstr>Структура научного исследования</vt:lpstr>
      <vt:lpstr>Цель исследования</vt:lpstr>
      <vt:lpstr>Задачи исследования</vt:lpstr>
      <vt:lpstr>Структура научного исследования</vt:lpstr>
      <vt:lpstr>Практические методы</vt:lpstr>
      <vt:lpstr>Структура научного исследования</vt:lpstr>
      <vt:lpstr> I этап теоретического анализа</vt:lpstr>
      <vt:lpstr>II этап теоретического анализа</vt:lpstr>
      <vt:lpstr>III этап теоретического анализа</vt:lpstr>
      <vt:lpstr>Структура научного исследования</vt:lpstr>
      <vt:lpstr>Слайд 13</vt:lpstr>
      <vt:lpstr>социометрия</vt:lpstr>
      <vt:lpstr>Алгоритм для подготовки вопросов анкеты или интервью.</vt:lpstr>
      <vt:lpstr>Слайд 16</vt:lpstr>
      <vt:lpstr>Структура научного исследования</vt:lpstr>
      <vt:lpstr>Слайд 18</vt:lpstr>
      <vt:lpstr>Структура научного исследования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Valued Acer Customer</cp:lastModifiedBy>
  <cp:revision>26</cp:revision>
  <dcterms:created xsi:type="dcterms:W3CDTF">2011-11-03T11:11:20Z</dcterms:created>
  <dcterms:modified xsi:type="dcterms:W3CDTF">2014-10-29T13:03:13Z</dcterms:modified>
</cp:coreProperties>
</file>