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1" r:id="rId6"/>
    <p:sldId id="264" r:id="rId7"/>
    <p:sldId id="267" r:id="rId8"/>
    <p:sldId id="266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91" autoAdjust="0"/>
    <p:restoredTop sz="94660"/>
  </p:normalViewPr>
  <p:slideViewPr>
    <p:cSldViewPr>
      <p:cViewPr>
        <p:scale>
          <a:sx n="75" d="100"/>
          <a:sy n="75" d="100"/>
        </p:scale>
        <p:origin x="-4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8FA1-C45A-40A5-9B8A-742A76565551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8E7C-094D-4C5A-B205-E193C4A9F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Построение графиков в табличном процессоре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00438"/>
            <a:ext cx="6543676" cy="20002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Информатика</a:t>
            </a:r>
          </a:p>
          <a:p>
            <a:pPr algn="l"/>
            <a:r>
              <a:rPr lang="ru-RU" dirty="0" smtClean="0"/>
              <a:t>Электронные таблицы </a:t>
            </a:r>
            <a:endParaRPr lang="en-US" dirty="0" smtClean="0"/>
          </a:p>
          <a:p>
            <a:pPr algn="l"/>
            <a:r>
              <a:rPr lang="en-US" dirty="0" smtClean="0"/>
              <a:t>9</a:t>
            </a:r>
            <a:r>
              <a:rPr lang="ru-RU" dirty="0" smtClean="0"/>
              <a:t> класс</a:t>
            </a:r>
            <a:endParaRPr lang="en-US" dirty="0" smtClean="0"/>
          </a:p>
        </p:txBody>
      </p:sp>
      <p:pic>
        <p:nvPicPr>
          <p:cNvPr id="5" name="Рисунок 4" descr="2mathg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239" y="3357563"/>
            <a:ext cx="2926099" cy="22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урок!</a:t>
            </a:r>
            <a:br>
              <a:rPr lang="ru-RU" dirty="0" smtClean="0"/>
            </a:br>
            <a:r>
              <a:rPr lang="ru-RU" dirty="0" smtClean="0"/>
              <a:t>Учитесь танцевать!</a:t>
            </a:r>
            <a:endParaRPr lang="ru-RU" dirty="0"/>
          </a:p>
        </p:txBody>
      </p:sp>
      <p:pic>
        <p:nvPicPr>
          <p:cNvPr id="1026" name="Picture 2" descr="E:\Школа\Открытый урок\2012-2013\5_Урок-интегрированный_ExcelдляМатематики(9кл)\Math_dan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/>
          <a:stretch>
            <a:fillRect/>
          </a:stretch>
        </p:blipFill>
        <p:spPr bwMode="auto">
          <a:xfrm>
            <a:off x="1071538" y="1571612"/>
            <a:ext cx="70723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8001056" cy="3429024"/>
          </a:xfrm>
        </p:spPr>
        <p:txBody>
          <a:bodyPr>
            <a:normAutofit/>
          </a:bodyPr>
          <a:lstStyle/>
          <a:p>
            <a:pPr marL="3175" indent="379413" algn="just">
              <a:buFont typeface="+mj-lt"/>
              <a:buAutoNum type="arabicPeriod"/>
            </a:pPr>
            <a:r>
              <a:rPr lang="ru-RU" sz="4000" dirty="0" smtClean="0"/>
              <a:t>Цели урока</a:t>
            </a:r>
          </a:p>
          <a:p>
            <a:pPr marL="3175" indent="379413" algn="just">
              <a:buFont typeface="+mj-lt"/>
              <a:buAutoNum type="arabicPeriod"/>
            </a:pPr>
            <a:r>
              <a:rPr lang="ru-RU" sz="4000" dirty="0" smtClean="0"/>
              <a:t>Постановка задачи урока</a:t>
            </a:r>
          </a:p>
          <a:p>
            <a:pPr marL="3175" indent="379413" algn="just">
              <a:buFont typeface="+mj-lt"/>
              <a:buAutoNum type="arabicPeriod"/>
            </a:pPr>
            <a:r>
              <a:rPr lang="ru-RU" sz="4000" dirty="0" smtClean="0"/>
              <a:t>Выполнение задания в 2х группах</a:t>
            </a:r>
          </a:p>
          <a:p>
            <a:pPr marL="3175" indent="379413" algn="just">
              <a:buFont typeface="+mj-lt"/>
              <a:buAutoNum type="arabicPeriod"/>
            </a:pPr>
            <a:r>
              <a:rPr lang="ru-RU" sz="4000" dirty="0" smtClean="0"/>
              <a:t>Обсуждение результата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115328" cy="4714908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i="1" dirty="0" smtClean="0"/>
              <a:t>Образовательная</a:t>
            </a:r>
            <a:r>
              <a:rPr lang="ru-RU" dirty="0" smtClean="0"/>
              <a:t>: научиться представлять функции (числовую информацию)  в графическом виде, познакомиться с тем, как можно табличный процессор использовать на уроках математики - геометрии. </a:t>
            </a:r>
          </a:p>
          <a:p>
            <a:pPr lvl="0" algn="just"/>
            <a:r>
              <a:rPr lang="ru-RU" b="1" i="1" dirty="0" smtClean="0"/>
              <a:t>Развивающая</a:t>
            </a:r>
            <a:r>
              <a:rPr lang="ru-RU" dirty="0" smtClean="0"/>
              <a:t>: развить познавательный интерес, повысить мотивацию путем использования нестандартных задач, развить умение работать самостоятельно и в группе;</a:t>
            </a:r>
          </a:p>
          <a:p>
            <a:pPr lvl="0" algn="just"/>
            <a:r>
              <a:rPr lang="ru-RU" b="1" i="1" dirty="0" smtClean="0"/>
              <a:t>Воспитательная</a:t>
            </a:r>
            <a:r>
              <a:rPr lang="ru-RU" dirty="0" smtClean="0"/>
              <a:t>: развить логическое мышление, память, внимание, развить навыки самостоятельной работы на компьютере.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5"/>
            <a:ext cx="8229600" cy="435771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Ваша задача: </a:t>
            </a:r>
          </a:p>
          <a:p>
            <a:pPr lvl="1" algn="just"/>
            <a:r>
              <a:rPr lang="ru-RU" sz="4000" dirty="0" smtClean="0"/>
              <a:t>определить какие это прямые по отношению к окружности!</a:t>
            </a:r>
          </a:p>
          <a:p>
            <a:pPr algn="just"/>
            <a:r>
              <a:rPr lang="ru-RU" dirty="0" smtClean="0"/>
              <a:t>Вам выдается задание, где нужно </a:t>
            </a:r>
            <a:br>
              <a:rPr lang="ru-RU" dirty="0" smtClean="0"/>
            </a:br>
            <a:r>
              <a:rPr lang="ru-RU" sz="4000" dirty="0" smtClean="0"/>
              <a:t>вписать результаты ваших решений и построений.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в 2х группах.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14282" y="1285860"/>
            <a:ext cx="86868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ru-RU" sz="2400" dirty="0" smtClean="0"/>
              <a:t>Одна будет строить таблицы, и рассчитывать на калькуляторе или в </a:t>
            </a:r>
            <a:r>
              <a:rPr lang="en-US" sz="2400" dirty="0" smtClean="0"/>
              <a:t>Excel </a:t>
            </a:r>
            <a:r>
              <a:rPr lang="ru-RU" sz="2400" dirty="0" smtClean="0"/>
              <a:t>точки соприкосновения прямой и окружности. </a:t>
            </a:r>
            <a:endParaRPr lang="en-US" sz="24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2400" dirty="0" smtClean="0"/>
              <a:t>Другая группа тоже строит таблицы и строит графическое изображение окружности и прямых. 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57752" y="4613514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Внутри группы вы можете общаться, советоваться,</a:t>
            </a:r>
            <a:br>
              <a:rPr lang="ru-RU" sz="2800" dirty="0" smtClean="0"/>
            </a:br>
            <a:r>
              <a:rPr lang="ru-RU" sz="2800" dirty="0" smtClean="0"/>
              <a:t> вставать с мест</a:t>
            </a:r>
          </a:p>
        </p:txBody>
      </p:sp>
      <p:pic>
        <p:nvPicPr>
          <p:cNvPr id="6" name="Рисунок 5" descr="dan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8" y="3490262"/>
            <a:ext cx="3255528" cy="302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175" indent="379413"/>
            <a:r>
              <a:rPr lang="ru-RU" dirty="0" smtClean="0"/>
              <a:t>Выполнение задания в 2х группах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29378" cy="48291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таблицу с данными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Выделить те данные, по которым можно будет определить какая прямая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Калькулятор для расчётов или </a:t>
            </a:r>
            <a:r>
              <a:rPr lang="en-US" dirty="0" smtClean="0"/>
              <a:t>Excel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Проверить  полученные результаты</a:t>
            </a:r>
          </a:p>
        </p:txBody>
      </p:sp>
      <p:pic>
        <p:nvPicPr>
          <p:cNvPr id="4" name="Рисунок 3" descr="0030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714488"/>
            <a:ext cx="2171107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175" indent="379413"/>
            <a:r>
              <a:rPr lang="ru-RU" dirty="0" smtClean="0"/>
              <a:t>Выполнение задания в 2х группах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401080" cy="44116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таблицу </a:t>
            </a:r>
            <a:br>
              <a:rPr lang="ru-RU" dirty="0" smtClean="0"/>
            </a:br>
            <a:r>
              <a:rPr lang="ru-RU" dirty="0" smtClean="0"/>
              <a:t>с данными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Выделить те данные,</a:t>
            </a:r>
            <a:br>
              <a:rPr lang="ru-RU" dirty="0" smtClean="0"/>
            </a:br>
            <a:r>
              <a:rPr lang="ru-RU" dirty="0" smtClean="0"/>
              <a:t> по которым будет</a:t>
            </a:r>
            <a:br>
              <a:rPr lang="ru-RU" dirty="0" smtClean="0"/>
            </a:br>
            <a:r>
              <a:rPr lang="ru-RU" dirty="0" smtClean="0"/>
              <a:t> строиться точечная диаграмма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Мастер построения диаграмм</a:t>
            </a:r>
          </a:p>
          <a:p>
            <a:pPr marL="0" indent="0">
              <a:buFont typeface="+mj-lt"/>
              <a:buAutoNum type="arabicPeriod"/>
            </a:pPr>
            <a:r>
              <a:rPr lang="ru-RU" dirty="0" smtClean="0"/>
              <a:t>Редактировать  полученную точечную</a:t>
            </a:r>
          </a:p>
          <a:p>
            <a:pPr marL="0" indent="0">
              <a:buNone/>
            </a:pPr>
            <a:r>
              <a:rPr lang="ru-RU" dirty="0" smtClean="0"/>
              <a:t> диаграмму, добавляя остальные графики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3074" name="Picture 2" descr="E:\Школа\Открытый урок\2012-2013\5_Урок-интегрированный_ExcelдляМатематики(9кл)\43287-1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10675"/>
            <a:ext cx="3786214" cy="227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indent="379413"/>
            <a:r>
              <a:rPr lang="ru-RU" dirty="0" smtClean="0"/>
              <a:t>Обсуждение результата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571612"/>
            <a:ext cx="8401080" cy="4757758"/>
          </a:xfrm>
        </p:spPr>
        <p:txBody>
          <a:bodyPr>
            <a:normAutofit/>
          </a:bodyPr>
          <a:lstStyle/>
          <a:p>
            <a:pPr indent="12700">
              <a:buFont typeface="+mj-lt"/>
              <a:buAutoNum type="arabicPeriod"/>
            </a:pPr>
            <a:r>
              <a:rPr lang="ru-RU" dirty="0" smtClean="0"/>
              <a:t>Все </a:t>
            </a:r>
            <a:r>
              <a:rPr lang="ru-RU" dirty="0" smtClean="0"/>
              <a:t>ли правились с заданием? </a:t>
            </a:r>
          </a:p>
          <a:p>
            <a:pPr indent="12700">
              <a:buFont typeface="+mj-lt"/>
              <a:buAutoNum type="arabicPeriod"/>
            </a:pPr>
            <a:r>
              <a:rPr lang="ru-RU" dirty="0" smtClean="0"/>
              <a:t>Что было сложно?</a:t>
            </a:r>
          </a:p>
          <a:p>
            <a:pPr indent="12700">
              <a:buFont typeface="+mj-lt"/>
              <a:buAutoNum type="arabicPeriod"/>
            </a:pPr>
            <a:r>
              <a:rPr lang="ru-RU" dirty="0" smtClean="0"/>
              <a:t> Научились ли строить графики?</a:t>
            </a:r>
          </a:p>
          <a:p>
            <a:pPr indent="12700">
              <a:buFont typeface="+mj-lt"/>
              <a:buAutoNum type="arabicPeriod"/>
            </a:pPr>
            <a:r>
              <a:rPr lang="ru-RU" dirty="0" smtClean="0"/>
              <a:t>Помогает ли это в решении </a:t>
            </a:r>
            <a:br>
              <a:rPr lang="ru-RU" dirty="0" smtClean="0"/>
            </a:br>
            <a:r>
              <a:rPr lang="ru-RU" dirty="0" smtClean="0"/>
              <a:t>задач геометрии?</a:t>
            </a:r>
          </a:p>
          <a:p>
            <a:pPr indent="12700">
              <a:buFont typeface="+mj-lt"/>
              <a:buAutoNum type="arabicPeriod"/>
            </a:pPr>
            <a:r>
              <a:rPr lang="ru-RU" dirty="0" smtClean="0"/>
              <a:t>Кто чему научился?</a:t>
            </a:r>
          </a:p>
          <a:p>
            <a:pPr marL="622300" indent="-266700">
              <a:buFont typeface="+mj-lt"/>
              <a:buAutoNum type="arabicPeriod"/>
              <a:tabLst>
                <a:tab pos="622300" algn="l"/>
              </a:tabLst>
            </a:pPr>
            <a:r>
              <a:rPr lang="ru-RU" dirty="0" smtClean="0"/>
              <a:t>Сравнение разных способов решения – какой более эффективный?</a:t>
            </a:r>
          </a:p>
          <a:p>
            <a:pPr indent="12700" algn="ctr">
              <a:buNone/>
            </a:pPr>
            <a:endParaRPr lang="ru-RU" dirty="0" smtClean="0"/>
          </a:p>
        </p:txBody>
      </p:sp>
      <p:pic>
        <p:nvPicPr>
          <p:cNvPr id="4" name="Рисунок 3" descr="Hochu_5.jpg"/>
          <p:cNvPicPr>
            <a:picLocks noChangeAspect="1"/>
          </p:cNvPicPr>
          <p:nvPr/>
        </p:nvPicPr>
        <p:blipFill>
          <a:blip r:embed="rId2"/>
          <a:srcRect l="8011" r="12951" b="6250"/>
          <a:stretch>
            <a:fillRect/>
          </a:stretch>
        </p:blipFill>
        <p:spPr>
          <a:xfrm>
            <a:off x="6357950" y="2071678"/>
            <a:ext cx="257176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 algn="ctr">
              <a:buNone/>
            </a:pPr>
            <a:r>
              <a:rPr lang="ru-RU" sz="3600" b="1" i="1" dirty="0" smtClean="0"/>
              <a:t>существуют разные способы решения построения функций, можно пользоваться тем, который у тебя лучше получается, а можно изучать и осваивать новые способы и сокращать время решения, если это необходимо.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Построение графиков в табличном процессоре</vt:lpstr>
      <vt:lpstr>План</vt:lpstr>
      <vt:lpstr>Цели урока</vt:lpstr>
      <vt:lpstr>Постановка задачи урока</vt:lpstr>
      <vt:lpstr>Работа в 2х группах.</vt:lpstr>
      <vt:lpstr>Выполнение задания в 2х группах</vt:lpstr>
      <vt:lpstr>Выполнение задания в 2х группах</vt:lpstr>
      <vt:lpstr>Обсуждение результата</vt:lpstr>
      <vt:lpstr>ВЫВОД</vt:lpstr>
      <vt:lpstr>Спасибо за урок! Учитесь танцевать!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диаграмм в элетронных таблицах</dc:title>
  <dc:creator>Юлия</dc:creator>
  <cp:lastModifiedBy>Юлия</cp:lastModifiedBy>
  <cp:revision>41</cp:revision>
  <dcterms:created xsi:type="dcterms:W3CDTF">2013-03-29T06:23:11Z</dcterms:created>
  <dcterms:modified xsi:type="dcterms:W3CDTF">2013-03-30T16:04:36Z</dcterms:modified>
</cp:coreProperties>
</file>