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87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00CCFF"/>
    <a:srgbClr val="0066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E1BC5-DFED-4175-8079-47509EB06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E2D21-F016-4D87-9231-62D7E3654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6CF3-F15D-4F73-8235-A4C27E18F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5955F-8021-458D-82AA-BE8BA435F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498AA-6098-4242-9545-E907F390D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B0C8A-ED81-4B3F-BD14-9B0474BEA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10987-7864-49D9-9C39-39B2094DC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44E29-D230-48D2-9426-44EC5DAEE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DE328-1596-41F4-90A9-A7E467E11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AF6E4-2872-44B0-A151-BB8EE4ABA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84F89-D455-4D1A-8DA8-45E6FA0F8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2E6A77D-41A0-4CFE-93C5-D52C4A13F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5;&#1077;&#1086;&#1075;&#1088;&#1072;&#1092;&#1080;&#1103;\&#1044;&#1077;&#1090;&#1089;&#1082;&#1080;&#1077;%20&#1087;&#1077;&#1089;&#1085;&#1080;%20-%20&#1063;&#1077;&#1084;&#1091;%20&#1059;&#1095;&#1072;&#1090;%20&#1042;%20&#1064;&#1082;&#1086;&#1083;&#1077;.mp3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1403350" y="1125538"/>
            <a:ext cx="7200900" cy="36004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Impact"/>
              </a:rPr>
              <a:t>ТВОЯ   ИГРА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3200" smtClean="0"/>
              <a:t>Р А З Н О Е: 30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81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</a:t>
            </a:r>
            <a:r>
              <a:rPr lang="ru-RU" i="1" smtClean="0"/>
              <a:t>Слова «кенгуру» и «Юкатан» в переводе означают одно и тоже.</a:t>
            </a:r>
          </a:p>
          <a:p>
            <a:pPr eaLnBrk="1" hangingPunct="1">
              <a:buFontTx/>
              <a:buNone/>
            </a:pPr>
            <a:r>
              <a:rPr lang="ru-RU" smtClean="0"/>
              <a:t>   </a:t>
            </a:r>
          </a:p>
          <a:p>
            <a:pPr algn="ctr" eaLnBrk="1" hangingPunct="1"/>
            <a:r>
              <a:rPr lang="ru-RU" smtClean="0"/>
              <a:t>   Что значат эти слова, и где можно встретить кенгуру и Юкатан?</a:t>
            </a:r>
          </a:p>
        </p:txBody>
      </p:sp>
      <p:sp>
        <p:nvSpPr>
          <p:cNvPr id="31749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19475" y="5084763"/>
            <a:ext cx="2089150" cy="792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>
                <a:solidFill>
                  <a:schemeClr val="tx1"/>
                </a:solidFill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pPr eaLnBrk="1" hangingPunct="1"/>
            <a:r>
              <a:rPr lang="ru-RU" sz="3200" smtClean="0"/>
              <a:t>Р А З Н О Е: 40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i="1" smtClean="0"/>
              <a:t>   Эти оба города являются центрами страны: один– географическим,</a:t>
            </a:r>
          </a:p>
          <a:p>
            <a:pPr eaLnBrk="1" hangingPunct="1">
              <a:buFontTx/>
              <a:buNone/>
            </a:pPr>
            <a:r>
              <a:rPr lang="ru-RU" i="1" smtClean="0"/>
              <a:t>   другой –административным. Оба расположены на широте 56 с.ш.</a:t>
            </a:r>
          </a:p>
          <a:p>
            <a:pPr eaLnBrk="1" hangingPunct="1">
              <a:buFontTx/>
              <a:buNone/>
            </a:pPr>
            <a:r>
              <a:rPr lang="ru-RU" i="1" smtClean="0"/>
              <a:t>  </a:t>
            </a:r>
          </a:p>
          <a:p>
            <a:pPr algn="ctr" eaLnBrk="1" hangingPunct="1"/>
            <a:r>
              <a:rPr lang="ru-RU" smtClean="0"/>
              <a:t>Назовите эти города</a:t>
            </a:r>
            <a:r>
              <a:rPr lang="ru-RU" i="1" smtClean="0"/>
              <a:t>?</a:t>
            </a:r>
          </a:p>
        </p:txBody>
      </p:sp>
      <p:sp>
        <p:nvSpPr>
          <p:cNvPr id="32773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19475" y="5373688"/>
            <a:ext cx="20891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>
                <a:solidFill>
                  <a:schemeClr val="tx1"/>
                </a:solidFill>
              </a:rPr>
              <a:t>ответ</a:t>
            </a:r>
          </a:p>
        </p:txBody>
      </p:sp>
      <p:sp>
        <p:nvSpPr>
          <p:cNvPr id="3277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ru-RU" sz="3200" smtClean="0"/>
              <a:t>Р А З Н О Е: 50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Назовите протекающие в нашей стране реки, от названия которых происходят фамилии 3 героев произведений русской литературы?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   </a:t>
            </a:r>
            <a:r>
              <a:rPr lang="ru-RU" sz="2000" smtClean="0"/>
              <a:t>(произведения Пушкина и Лермонтова)</a:t>
            </a:r>
          </a:p>
          <a:p>
            <a:pPr algn="ctr" eaLnBrk="1" hangingPunct="1">
              <a:buFontTx/>
              <a:buNone/>
            </a:pPr>
            <a:endParaRPr lang="ru-RU" sz="2000" smtClean="0"/>
          </a:p>
        </p:txBody>
      </p:sp>
      <p:sp>
        <p:nvSpPr>
          <p:cNvPr id="33797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48038" y="5300663"/>
            <a:ext cx="208915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>
                <a:solidFill>
                  <a:schemeClr val="tx1"/>
                </a:solidFill>
              </a:rPr>
              <a:t>ответ</a:t>
            </a:r>
          </a:p>
        </p:txBody>
      </p:sp>
      <p:sp>
        <p:nvSpPr>
          <p:cNvPr id="33798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4820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8229600" cy="45259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ru-RU" smtClean="0"/>
              <a:t>р. Онега –Онегин ( «Евгений Онегин»)</a:t>
            </a:r>
          </a:p>
          <a:p>
            <a:pPr eaLnBrk="1" hangingPunct="1"/>
            <a:r>
              <a:rPr lang="ru-RU" smtClean="0"/>
              <a:t>р. Лена –Ленский («Евгений Онегин»)</a:t>
            </a:r>
          </a:p>
          <a:p>
            <a:pPr eaLnBrk="1" hangingPunct="1"/>
            <a:r>
              <a:rPr lang="ru-RU" smtClean="0"/>
              <a:t>р. Печора –Печорин ( «Герой нашего времени»)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ru-RU" smtClean="0"/>
              <a:t>Ответ: Медведь-гора</a:t>
            </a:r>
          </a:p>
        </p:txBody>
      </p:sp>
      <p:sp>
        <p:nvSpPr>
          <p:cNvPr id="35843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237288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5844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844675"/>
            <a:ext cx="7058025" cy="3816350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4000" smtClean="0"/>
              <a:t>Ответ: Они растут только там,</a:t>
            </a:r>
            <a:br>
              <a:rPr lang="ru-RU" sz="4000" smtClean="0"/>
            </a:br>
            <a:r>
              <a:rPr lang="ru-RU" sz="4000" smtClean="0"/>
              <a:t>                где есть чистый  воздух</a:t>
            </a:r>
          </a:p>
        </p:txBody>
      </p:sp>
      <p:sp>
        <p:nvSpPr>
          <p:cNvPr id="36867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9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687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916113"/>
            <a:ext cx="6335713" cy="403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00CCFF"/>
          </a:solidFill>
        </p:spPr>
        <p:txBody>
          <a:bodyPr/>
          <a:lstStyle/>
          <a:p>
            <a:pPr eaLnBrk="1" hangingPunct="1"/>
            <a:r>
              <a:rPr lang="ru-RU" smtClean="0"/>
              <a:t>Ответ: Берингов пролив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628775"/>
            <a:ext cx="6192838" cy="39608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2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7893" name="Picture 9" descr="Берингово море кар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628775"/>
            <a:ext cx="71993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351837" cy="1944688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ru-RU" sz="3200" smtClean="0"/>
              <a:t>Ответ:</a:t>
            </a:r>
            <a:br>
              <a:rPr lang="ru-RU" sz="3200" smtClean="0"/>
            </a:br>
            <a:r>
              <a:rPr lang="ru-RU" sz="3200" smtClean="0"/>
              <a:t>Ломоносов писал о полярном сиянии, которое обычно наблюдается в высоких широтах Земли.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35607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36625"/>
          </a:xfrm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ru-RU" smtClean="0"/>
              <a:t>Ответы: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Южная Америка</a:t>
            </a:r>
          </a:p>
        </p:txBody>
      </p:sp>
      <p:sp>
        <p:nvSpPr>
          <p:cNvPr id="3994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321175"/>
          </a:xfrm>
        </p:spPr>
        <p:txBody>
          <a:bodyPr/>
          <a:lstStyle/>
          <a:p>
            <a:pPr eaLnBrk="1" hangingPunct="1"/>
            <a:r>
              <a:rPr lang="ru-RU" smtClean="0"/>
              <a:t>Водопад Анхель</a:t>
            </a:r>
          </a:p>
        </p:txBody>
      </p:sp>
      <p:sp>
        <p:nvSpPr>
          <p:cNvPr id="3994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9942" name="Picture 9" descr="clp18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060575"/>
            <a:ext cx="30956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1" descr="ANd9GcR5xaNd52N9YvXitFjzc_gYB4G0-JyS9bKkNvTskENOvniqdY73Q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133600"/>
            <a:ext cx="30956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ru-RU" smtClean="0"/>
              <a:t>ответ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989388"/>
          </a:xfrm>
        </p:spPr>
        <p:txBody>
          <a:bodyPr/>
          <a:lstStyle/>
          <a:p>
            <a:pPr eaLnBrk="1" hangingPunct="1"/>
            <a:r>
              <a:rPr lang="ru-RU" smtClean="0"/>
              <a:t>Камчатский</a:t>
            </a:r>
          </a:p>
          <a:p>
            <a:pPr eaLnBrk="1" hangingPunct="1"/>
            <a:r>
              <a:rPr lang="ru-RU" smtClean="0"/>
              <a:t>Сиамский</a:t>
            </a:r>
          </a:p>
          <a:p>
            <a:pPr eaLnBrk="1" hangingPunct="1"/>
            <a:r>
              <a:rPr lang="ru-RU" smtClean="0"/>
              <a:t>Персидский</a:t>
            </a:r>
          </a:p>
          <a:p>
            <a:pPr eaLnBrk="1" hangingPunct="1"/>
            <a:r>
              <a:rPr lang="ru-RU" smtClean="0"/>
              <a:t>Бенгальский</a:t>
            </a:r>
          </a:p>
          <a:p>
            <a:pPr eaLnBrk="1" hangingPunct="1"/>
            <a:r>
              <a:rPr lang="ru-RU" smtClean="0"/>
              <a:t>Бискайский</a:t>
            </a:r>
          </a:p>
          <a:p>
            <a:pPr eaLnBrk="1" hangingPunct="1"/>
            <a:r>
              <a:rPr lang="ru-RU" smtClean="0"/>
              <a:t>Ботнический </a:t>
            </a:r>
          </a:p>
        </p:txBody>
      </p:sp>
      <p:sp>
        <p:nvSpPr>
          <p:cNvPr id="4096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ru-RU" smtClean="0"/>
              <a:t>Первооткрыватели : 50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5276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Какой период в исследовании Земли принято называть </a:t>
            </a:r>
            <a:r>
              <a:rPr lang="ru-RU" i="1" smtClean="0"/>
              <a:t>Эпохой великих географических открытий?</a:t>
            </a:r>
          </a:p>
        </p:txBody>
      </p:sp>
      <p:sp>
        <p:nvSpPr>
          <p:cNvPr id="23557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19475" y="5805488"/>
            <a:ext cx="208915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>
                <a:solidFill>
                  <a:schemeClr val="tx1"/>
                </a:solidFill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mtClean="0"/>
              <a:t>Ответ: Антарктида</a:t>
            </a:r>
          </a:p>
        </p:txBody>
      </p:sp>
      <p:sp>
        <p:nvSpPr>
          <p:cNvPr id="4198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988" name="Picture 8" descr="220px-Location_Antarct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700213"/>
            <a:ext cx="54737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pPr eaLnBrk="1" hangingPunct="1"/>
            <a:r>
              <a:rPr lang="ru-RU" smtClean="0"/>
              <a:t>Ответ 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178175" cy="4276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Это материк </a:t>
            </a:r>
            <a:r>
              <a:rPr lang="ru-RU" sz="2400" b="1" smtClean="0"/>
              <a:t>Северная Америка.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Смена природных зон происходит вертикально, т.к. большую часть материка занимают горы Кордильеры, где действует принцип высотной поясности.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412875"/>
            <a:ext cx="4038600" cy="4392613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4301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3014" name="Picture 9" descr="0006-006-Opredelite-geograficheskoe-polozhenie-prirodnykh-z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484313"/>
            <a:ext cx="49688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ru-RU" smtClean="0"/>
              <a:t>Ответ: материк Африка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2481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4403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8" name="AutoShape 8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39" name="AutoShape 10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0" name="AutoShape 12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1" name="AutoShape 14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4042" name="Picture 16" descr="220px-Africa_(orthographic_projection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628775"/>
            <a:ext cx="40322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3" name="AutoShape 18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4" name="AutoShape 20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5" name="AutoShape 22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4046" name="Picture 24" descr="ANd9GcSvty74gj194Al_hLcqEF5vwOLV5k95Gsi3xb9rmZBITDPyV5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628775"/>
            <a:ext cx="38877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ru-RU" smtClean="0"/>
              <a:t>Угадай объект: 10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700213"/>
            <a:ext cx="4679950" cy="381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4581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19475" y="5805488"/>
            <a:ext cx="208915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>
                <a:solidFill>
                  <a:schemeClr val="tx1"/>
                </a:solidFill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ru-RU" smtClean="0"/>
              <a:t>Угадай объект: 20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628775"/>
            <a:ext cx="4968875" cy="424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605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92500" y="6092825"/>
            <a:ext cx="208915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>
                <a:solidFill>
                  <a:schemeClr val="tx1"/>
                </a:solidFill>
              </a:rPr>
              <a:t>ответ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628775"/>
            <a:ext cx="4968875" cy="424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557338"/>
            <a:ext cx="4968875" cy="424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mtClean="0"/>
              <a:t>Угадай объект: 30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989138"/>
            <a:ext cx="4103687" cy="345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629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92500" y="6092825"/>
            <a:ext cx="208915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>
                <a:solidFill>
                  <a:schemeClr val="tx1"/>
                </a:solidFill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pPr eaLnBrk="1" hangingPunct="1"/>
            <a:r>
              <a:rPr lang="ru-RU" smtClean="0"/>
              <a:t>Угадай объект: 40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628775"/>
            <a:ext cx="4392612" cy="403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7653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92500" y="6092825"/>
            <a:ext cx="208915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>
                <a:solidFill>
                  <a:schemeClr val="tx1"/>
                </a:solidFill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ru-RU" smtClean="0"/>
              <a:t>Угадай объект: 50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700213"/>
            <a:ext cx="4752975" cy="3600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8677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19475" y="5516563"/>
            <a:ext cx="2089150" cy="792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>
                <a:solidFill>
                  <a:schemeClr val="tx1"/>
                </a:solidFill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ru-RU" sz="3200" smtClean="0"/>
              <a:t>Р А З Н О Е: 10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9722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mtClean="0"/>
              <a:t>Конечно метаграмма эта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     Весьма проста и не сложна,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 Я с «у» -далекая планета,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С «и» -азиатская страна.</a:t>
            </a:r>
          </a:p>
        </p:txBody>
      </p:sp>
      <p:sp>
        <p:nvSpPr>
          <p:cNvPr id="29701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19475" y="5373688"/>
            <a:ext cx="20891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>
                <a:solidFill>
                  <a:schemeClr val="tx1"/>
                </a:solidFill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11525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ru-RU" sz="3200" smtClean="0"/>
              <a:t>Р А З Н О Е: 20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3816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i="1" smtClean="0"/>
              <a:t>Наверняка вам приходилось слышать песню В. Шаинского « Чему учат в школе?»</a:t>
            </a:r>
          </a:p>
          <a:p>
            <a:pPr eaLnBrk="1" hangingPunct="1"/>
            <a:endParaRPr lang="ru-RU" i="1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/>
            <a:r>
              <a:rPr lang="ru-RU" smtClean="0"/>
              <a:t>Так чему же вы сможете научиться  на уроках  географии?</a:t>
            </a:r>
          </a:p>
        </p:txBody>
      </p:sp>
      <p:pic>
        <p:nvPicPr>
          <p:cNvPr id="72709" name="Детские песни - Чему Учат В Школе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284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19475" y="5734050"/>
            <a:ext cx="20891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>
                <a:solidFill>
                  <a:schemeClr val="tx1"/>
                </a:solidFill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97" fill="hold"/>
                                        <p:tgtEl>
                                          <p:spTgt spid="727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0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0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319</Words>
  <Application>Microsoft Office PowerPoint</Application>
  <PresentationFormat>Экран (4:3)</PresentationFormat>
  <Paragraphs>68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Слайд 1</vt:lpstr>
      <vt:lpstr>Первооткрыватели : 50</vt:lpstr>
      <vt:lpstr>Угадай объект: 10</vt:lpstr>
      <vt:lpstr>Угадай объект: 20</vt:lpstr>
      <vt:lpstr>Угадай объект: 30</vt:lpstr>
      <vt:lpstr>Угадай объект: 40</vt:lpstr>
      <vt:lpstr>Угадай объект: 50</vt:lpstr>
      <vt:lpstr>Р А З Н О Е: 10</vt:lpstr>
      <vt:lpstr>Р А З Н О Е: 20</vt:lpstr>
      <vt:lpstr>Р А З Н О Е: 30</vt:lpstr>
      <vt:lpstr>Р А З Н О Е: 40</vt:lpstr>
      <vt:lpstr>Р А З Н О Е: 50</vt:lpstr>
      <vt:lpstr> </vt:lpstr>
      <vt:lpstr>Ответ: Медведь-гора</vt:lpstr>
      <vt:lpstr>Ответ: Они растут только там,                 где есть чистый  воздух</vt:lpstr>
      <vt:lpstr>Ответ: Берингов пролив</vt:lpstr>
      <vt:lpstr>Ответ: Ломоносов писал о полярном сиянии, которое обычно наблюдается в высоких широтах Земли.</vt:lpstr>
      <vt:lpstr>Ответы:</vt:lpstr>
      <vt:lpstr>ответ</vt:lpstr>
      <vt:lpstr>Ответ: Антарктида</vt:lpstr>
      <vt:lpstr>Ответ </vt:lpstr>
      <vt:lpstr>Ответ: материк Африка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ячс</dc:creator>
  <cp:lastModifiedBy>АЛЕКСЕЙ</cp:lastModifiedBy>
  <cp:revision>20</cp:revision>
  <dcterms:created xsi:type="dcterms:W3CDTF">2012-10-19T06:26:22Z</dcterms:created>
  <dcterms:modified xsi:type="dcterms:W3CDTF">2014-11-12T19:36:42Z</dcterms:modified>
</cp:coreProperties>
</file>