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sldIdLst>
    <p:sldId id="258" r:id="rId2"/>
    <p:sldId id="260" r:id="rId3"/>
    <p:sldId id="262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9" r:id="rId19"/>
    <p:sldId id="280" r:id="rId20"/>
    <p:sldId id="28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3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../slides/slide16.xml"/><Relationship Id="rId7" Type="http://schemas.openxmlformats.org/officeDocument/2006/relationships/image" Target="../media/image5.png"/><Relationship Id="rId2" Type="http://schemas.openxmlformats.org/officeDocument/2006/relationships/slide" Target="../slides/slide14.xml"/><Relationship Id="rId1" Type="http://schemas.openxmlformats.org/officeDocument/2006/relationships/slide" Target="../slides/slide13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slide" Target="../slides/slide15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slide" Target="../slides/slide9.xml"/><Relationship Id="rId1" Type="http://schemas.openxmlformats.org/officeDocument/2006/relationships/slide" Target="../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B79DC7-8A4D-4E2B-8C04-DE62515BF81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0BAA53-5E62-4B0C-92C4-3124BB92E4C6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hlinkClick xmlns:r="http://schemas.openxmlformats.org/officeDocument/2006/relationships" r:id="rId1" action="ppaction://hlinksldjump"/>
            </a:rPr>
            <a:t>Материки</a:t>
          </a:r>
          <a:endParaRPr lang="ru-RU" dirty="0"/>
        </a:p>
      </dgm:t>
    </dgm:pt>
    <dgm:pt modelId="{A52C5E03-CD68-4000-A973-DEDCA092C98E}" type="sibTrans" cxnId="{99F744D3-1A35-429A-8085-9F9D7ED7F962}">
      <dgm:prSet/>
      <dgm:spPr/>
      <dgm:t>
        <a:bodyPr/>
        <a:lstStyle/>
        <a:p>
          <a:endParaRPr lang="ru-RU"/>
        </a:p>
      </dgm:t>
    </dgm:pt>
    <dgm:pt modelId="{66972FE2-EC60-4D51-A3B4-28295ACA3BEF}" type="parTrans" cxnId="{99F744D3-1A35-429A-8085-9F9D7ED7F962}">
      <dgm:prSet/>
      <dgm:spPr/>
      <dgm:t>
        <a:bodyPr/>
        <a:lstStyle/>
        <a:p>
          <a:endParaRPr lang="ru-RU"/>
        </a:p>
      </dgm:t>
    </dgm:pt>
    <dgm:pt modelId="{D9EFAAE6-F389-430F-99A3-D0A074E0E5F6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hlinkClick xmlns:r="http://schemas.openxmlformats.org/officeDocument/2006/relationships" r:id="rId2" action="ppaction://hlinksldjump"/>
            </a:rPr>
            <a:t>Полуострова</a:t>
          </a:r>
          <a:endParaRPr lang="ru-RU" dirty="0"/>
        </a:p>
      </dgm:t>
    </dgm:pt>
    <dgm:pt modelId="{87C1B2B6-D66C-4CE3-B3B6-C6776BB49ECC}" type="sibTrans" cxnId="{BAE57A76-BEF3-4FF8-B976-14BA8081BA78}">
      <dgm:prSet/>
      <dgm:spPr/>
      <dgm:t>
        <a:bodyPr/>
        <a:lstStyle/>
        <a:p>
          <a:endParaRPr lang="ru-RU"/>
        </a:p>
      </dgm:t>
    </dgm:pt>
    <dgm:pt modelId="{71FE947F-A771-4F4E-AB7B-3C405810D9CC}" type="parTrans" cxnId="{BAE57A76-BEF3-4FF8-B976-14BA8081BA78}">
      <dgm:prSet/>
      <dgm:spPr/>
      <dgm:t>
        <a:bodyPr/>
        <a:lstStyle/>
        <a:p>
          <a:endParaRPr lang="ru-RU"/>
        </a:p>
      </dgm:t>
    </dgm:pt>
    <dgm:pt modelId="{D6377331-25DF-4423-A72B-4B61817A1D38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hlinkClick xmlns:r="http://schemas.openxmlformats.org/officeDocument/2006/relationships" r:id="rId3" action="ppaction://hlinksldjump"/>
            </a:rPr>
            <a:t>Архипелаги</a:t>
          </a:r>
          <a:endParaRPr lang="ru-RU" dirty="0"/>
        </a:p>
      </dgm:t>
    </dgm:pt>
    <dgm:pt modelId="{61C246BD-3D76-43F4-A92E-AC02B4D29CDB}" type="sibTrans" cxnId="{132D45BC-51F4-4811-AF17-E9CB9037F776}">
      <dgm:prSet/>
      <dgm:spPr/>
      <dgm:t>
        <a:bodyPr/>
        <a:lstStyle/>
        <a:p>
          <a:endParaRPr lang="ru-RU"/>
        </a:p>
      </dgm:t>
    </dgm:pt>
    <dgm:pt modelId="{DD0CFBB8-146B-46EF-9F13-944D62302D49}" type="parTrans" cxnId="{132D45BC-51F4-4811-AF17-E9CB9037F776}">
      <dgm:prSet/>
      <dgm:spPr/>
      <dgm:t>
        <a:bodyPr/>
        <a:lstStyle/>
        <a:p>
          <a:endParaRPr lang="ru-RU"/>
        </a:p>
      </dgm:t>
    </dgm:pt>
    <dgm:pt modelId="{2021C38A-1912-4FBD-9EFF-C1D3325D58AA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hlinkClick xmlns:r="http://schemas.openxmlformats.org/officeDocument/2006/relationships" r:id="rId4" action="ppaction://hlinksldjump"/>
            </a:rPr>
            <a:t>Острова</a:t>
          </a:r>
          <a:endParaRPr lang="ru-RU" dirty="0"/>
        </a:p>
      </dgm:t>
    </dgm:pt>
    <dgm:pt modelId="{1810002D-4AF1-48A4-9E83-5CC70907E811}" type="sibTrans" cxnId="{93476F49-B633-4284-9F39-E2FCB65493C9}">
      <dgm:prSet/>
      <dgm:spPr/>
      <dgm:t>
        <a:bodyPr/>
        <a:lstStyle/>
        <a:p>
          <a:endParaRPr lang="ru-RU"/>
        </a:p>
      </dgm:t>
    </dgm:pt>
    <dgm:pt modelId="{54718B7C-297F-4766-ADDF-C06337838163}" type="parTrans" cxnId="{93476F49-B633-4284-9F39-E2FCB65493C9}">
      <dgm:prSet/>
      <dgm:spPr/>
      <dgm:t>
        <a:bodyPr/>
        <a:lstStyle/>
        <a:p>
          <a:endParaRPr lang="ru-RU"/>
        </a:p>
      </dgm:t>
    </dgm:pt>
    <dgm:pt modelId="{7218C588-BC91-4184-B700-A26DFB3EBD8E}" type="pres">
      <dgm:prSet presAssocID="{9EB79DC7-8A4D-4E2B-8C04-DE62515BF81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4D5075-61E0-4E29-AEF9-404EC1D33A4C}" type="pres">
      <dgm:prSet presAssocID="{F40BAA53-5E62-4B0C-92C4-3124BB92E4C6}" presName="comp" presStyleCnt="0"/>
      <dgm:spPr/>
    </dgm:pt>
    <dgm:pt modelId="{FA5D98B7-EEF9-482A-8083-9F03D702348A}" type="pres">
      <dgm:prSet presAssocID="{F40BAA53-5E62-4B0C-92C4-3124BB92E4C6}" presName="box" presStyleLbl="node1" presStyleIdx="0" presStyleCnt="4"/>
      <dgm:spPr/>
      <dgm:t>
        <a:bodyPr/>
        <a:lstStyle/>
        <a:p>
          <a:endParaRPr lang="ru-RU"/>
        </a:p>
      </dgm:t>
    </dgm:pt>
    <dgm:pt modelId="{18FDC73F-B009-4DD2-846D-AAD417747272}" type="pres">
      <dgm:prSet presAssocID="{F40BAA53-5E62-4B0C-92C4-3124BB92E4C6}" presName="img" presStyleLbl="fgImgPlace1" presStyleIdx="0" presStyleCnt="4" custScaleX="60192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EDF6ADFA-E996-4F95-A8BC-FAAE0D260F10}" type="pres">
      <dgm:prSet presAssocID="{F40BAA53-5E62-4B0C-92C4-3124BB92E4C6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7E33E5-CF29-4D02-B5ED-3C966E65EA8A}" type="pres">
      <dgm:prSet presAssocID="{A52C5E03-CD68-4000-A973-DEDCA092C98E}" presName="spacer" presStyleCnt="0"/>
      <dgm:spPr/>
    </dgm:pt>
    <dgm:pt modelId="{C7AB2C02-2F3D-42DB-B9C2-8825C244CD84}" type="pres">
      <dgm:prSet presAssocID="{D9EFAAE6-F389-430F-99A3-D0A074E0E5F6}" presName="comp" presStyleCnt="0"/>
      <dgm:spPr/>
    </dgm:pt>
    <dgm:pt modelId="{B74FB33A-DE45-45D3-9271-0226F3CBA3F8}" type="pres">
      <dgm:prSet presAssocID="{D9EFAAE6-F389-430F-99A3-D0A074E0E5F6}" presName="box" presStyleLbl="node1" presStyleIdx="1" presStyleCnt="4" custLinFactNeighborY="-4117"/>
      <dgm:spPr/>
      <dgm:t>
        <a:bodyPr/>
        <a:lstStyle/>
        <a:p>
          <a:endParaRPr lang="ru-RU"/>
        </a:p>
      </dgm:t>
    </dgm:pt>
    <dgm:pt modelId="{5165B4F8-9ADB-4449-B6A5-69D0F5231DD2}" type="pres">
      <dgm:prSet presAssocID="{D9EFAAE6-F389-430F-99A3-D0A074E0E5F6}" presName="img" presStyleLbl="fgImgPlace1" presStyleIdx="1" presStyleCnt="4" custScaleX="76193" custScaleY="83637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D923C880-0994-45EF-8D48-872C6C2DF82B}" type="pres">
      <dgm:prSet presAssocID="{D9EFAAE6-F389-430F-99A3-D0A074E0E5F6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976798-88F5-47A8-BC0F-56C6C45DFBEE}" type="pres">
      <dgm:prSet presAssocID="{87C1B2B6-D66C-4CE3-B3B6-C6776BB49ECC}" presName="spacer" presStyleCnt="0"/>
      <dgm:spPr/>
    </dgm:pt>
    <dgm:pt modelId="{FBAB572E-C80D-441E-8FF5-FA0725765614}" type="pres">
      <dgm:prSet presAssocID="{2021C38A-1912-4FBD-9EFF-C1D3325D58AA}" presName="comp" presStyleCnt="0"/>
      <dgm:spPr/>
    </dgm:pt>
    <dgm:pt modelId="{2575E00D-3CEB-47AB-A321-0A181DAC1F78}" type="pres">
      <dgm:prSet presAssocID="{2021C38A-1912-4FBD-9EFF-C1D3325D58AA}" presName="box" presStyleLbl="node1" presStyleIdx="2" presStyleCnt="4"/>
      <dgm:spPr/>
      <dgm:t>
        <a:bodyPr/>
        <a:lstStyle/>
        <a:p>
          <a:endParaRPr lang="ru-RU"/>
        </a:p>
      </dgm:t>
    </dgm:pt>
    <dgm:pt modelId="{8D2D6F8C-14AD-45A6-A906-F134D65BB6F6}" type="pres">
      <dgm:prSet presAssocID="{2021C38A-1912-4FBD-9EFF-C1D3325D58AA}" presName="img" presStyleLbl="fgImgPlace1" presStyleIdx="2" presStyleCnt="4" custScaleX="76193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9F2A3FB7-319C-4009-84D7-4ECA9DF212EB}" type="pres">
      <dgm:prSet presAssocID="{2021C38A-1912-4FBD-9EFF-C1D3325D58AA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F5D450-EE11-4CAB-ACE8-0E7D32446461}" type="pres">
      <dgm:prSet presAssocID="{1810002D-4AF1-48A4-9E83-5CC70907E811}" presName="spacer" presStyleCnt="0"/>
      <dgm:spPr/>
    </dgm:pt>
    <dgm:pt modelId="{894C5C6E-15FC-40BF-8B80-FD414C8A5B37}" type="pres">
      <dgm:prSet presAssocID="{D6377331-25DF-4423-A72B-4B61817A1D38}" presName="comp" presStyleCnt="0"/>
      <dgm:spPr/>
    </dgm:pt>
    <dgm:pt modelId="{F8188DA8-0F1B-41B4-9C49-D55C79E08198}" type="pres">
      <dgm:prSet presAssocID="{D6377331-25DF-4423-A72B-4B61817A1D38}" presName="box" presStyleLbl="node1" presStyleIdx="3" presStyleCnt="4"/>
      <dgm:spPr/>
      <dgm:t>
        <a:bodyPr/>
        <a:lstStyle/>
        <a:p>
          <a:endParaRPr lang="ru-RU"/>
        </a:p>
      </dgm:t>
    </dgm:pt>
    <dgm:pt modelId="{5E0AE93A-E759-4239-8042-4D53EC7DC3DF}" type="pres">
      <dgm:prSet presAssocID="{D6377331-25DF-4423-A72B-4B61817A1D38}" presName="img" presStyleLbl="fgImgPlace1" presStyleIdx="3" presStyleCnt="4" custScaleX="76193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</dgm:pt>
    <dgm:pt modelId="{35CB90BF-AB9E-4D0C-A275-E312C55591EB}" type="pres">
      <dgm:prSet presAssocID="{D6377331-25DF-4423-A72B-4B61817A1D38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EFE2F8-C4E9-4D8A-8E86-30A542853F1D}" type="presOf" srcId="{D9EFAAE6-F389-430F-99A3-D0A074E0E5F6}" destId="{B74FB33A-DE45-45D3-9271-0226F3CBA3F8}" srcOrd="0" destOrd="0" presId="urn:microsoft.com/office/officeart/2005/8/layout/vList4"/>
    <dgm:cxn modelId="{66B68807-88F6-48C2-B6F6-5DF10632C014}" type="presOf" srcId="{D9EFAAE6-F389-430F-99A3-D0A074E0E5F6}" destId="{D923C880-0994-45EF-8D48-872C6C2DF82B}" srcOrd="1" destOrd="0" presId="urn:microsoft.com/office/officeart/2005/8/layout/vList4"/>
    <dgm:cxn modelId="{38E2AB88-BF07-4039-8948-DF5C9D5DC5C1}" type="presOf" srcId="{2021C38A-1912-4FBD-9EFF-C1D3325D58AA}" destId="{9F2A3FB7-319C-4009-84D7-4ECA9DF212EB}" srcOrd="1" destOrd="0" presId="urn:microsoft.com/office/officeart/2005/8/layout/vList4"/>
    <dgm:cxn modelId="{D0C67593-90EA-4982-93CE-4BB0DD500D97}" type="presOf" srcId="{D6377331-25DF-4423-A72B-4B61817A1D38}" destId="{35CB90BF-AB9E-4D0C-A275-E312C55591EB}" srcOrd="1" destOrd="0" presId="urn:microsoft.com/office/officeart/2005/8/layout/vList4"/>
    <dgm:cxn modelId="{534E4001-CDDB-4514-9E9E-3D53F55D1866}" type="presOf" srcId="{9EB79DC7-8A4D-4E2B-8C04-DE62515BF81A}" destId="{7218C588-BC91-4184-B700-A26DFB3EBD8E}" srcOrd="0" destOrd="0" presId="urn:microsoft.com/office/officeart/2005/8/layout/vList4"/>
    <dgm:cxn modelId="{93476F49-B633-4284-9F39-E2FCB65493C9}" srcId="{9EB79DC7-8A4D-4E2B-8C04-DE62515BF81A}" destId="{2021C38A-1912-4FBD-9EFF-C1D3325D58AA}" srcOrd="2" destOrd="0" parTransId="{54718B7C-297F-4766-ADDF-C06337838163}" sibTransId="{1810002D-4AF1-48A4-9E83-5CC70907E811}"/>
    <dgm:cxn modelId="{132D45BC-51F4-4811-AF17-E9CB9037F776}" srcId="{9EB79DC7-8A4D-4E2B-8C04-DE62515BF81A}" destId="{D6377331-25DF-4423-A72B-4B61817A1D38}" srcOrd="3" destOrd="0" parTransId="{DD0CFBB8-146B-46EF-9F13-944D62302D49}" sibTransId="{61C246BD-3D76-43F4-A92E-AC02B4D29CDB}"/>
    <dgm:cxn modelId="{38DE5357-B223-48E1-9865-828E26AC0C98}" type="presOf" srcId="{2021C38A-1912-4FBD-9EFF-C1D3325D58AA}" destId="{2575E00D-3CEB-47AB-A321-0A181DAC1F78}" srcOrd="0" destOrd="0" presId="urn:microsoft.com/office/officeart/2005/8/layout/vList4"/>
    <dgm:cxn modelId="{18B98E66-0EE5-488B-A1D6-693830B5407C}" type="presOf" srcId="{F40BAA53-5E62-4B0C-92C4-3124BB92E4C6}" destId="{EDF6ADFA-E996-4F95-A8BC-FAAE0D260F10}" srcOrd="1" destOrd="0" presId="urn:microsoft.com/office/officeart/2005/8/layout/vList4"/>
    <dgm:cxn modelId="{65801E9C-5F1C-4FC6-A762-21EEC1DB497E}" type="presOf" srcId="{F40BAA53-5E62-4B0C-92C4-3124BB92E4C6}" destId="{FA5D98B7-EEF9-482A-8083-9F03D702348A}" srcOrd="0" destOrd="0" presId="urn:microsoft.com/office/officeart/2005/8/layout/vList4"/>
    <dgm:cxn modelId="{BAE57A76-BEF3-4FF8-B976-14BA8081BA78}" srcId="{9EB79DC7-8A4D-4E2B-8C04-DE62515BF81A}" destId="{D9EFAAE6-F389-430F-99A3-D0A074E0E5F6}" srcOrd="1" destOrd="0" parTransId="{71FE947F-A771-4F4E-AB7B-3C405810D9CC}" sibTransId="{87C1B2B6-D66C-4CE3-B3B6-C6776BB49ECC}"/>
    <dgm:cxn modelId="{4A60DFDD-61FA-488F-A357-7ABA2575A23F}" type="presOf" srcId="{D6377331-25DF-4423-A72B-4B61817A1D38}" destId="{F8188DA8-0F1B-41B4-9C49-D55C79E08198}" srcOrd="0" destOrd="0" presId="urn:microsoft.com/office/officeart/2005/8/layout/vList4"/>
    <dgm:cxn modelId="{99F744D3-1A35-429A-8085-9F9D7ED7F962}" srcId="{9EB79DC7-8A4D-4E2B-8C04-DE62515BF81A}" destId="{F40BAA53-5E62-4B0C-92C4-3124BB92E4C6}" srcOrd="0" destOrd="0" parTransId="{66972FE2-EC60-4D51-A3B4-28295ACA3BEF}" sibTransId="{A52C5E03-CD68-4000-A973-DEDCA092C98E}"/>
    <dgm:cxn modelId="{EA4F5ACA-88D6-45AF-9B5E-F737A9151DAC}" type="presParOf" srcId="{7218C588-BC91-4184-B700-A26DFB3EBD8E}" destId="{6A4D5075-61E0-4E29-AEF9-404EC1D33A4C}" srcOrd="0" destOrd="0" presId="urn:microsoft.com/office/officeart/2005/8/layout/vList4"/>
    <dgm:cxn modelId="{00437459-538D-4F87-9D99-F86BEAFFD290}" type="presParOf" srcId="{6A4D5075-61E0-4E29-AEF9-404EC1D33A4C}" destId="{FA5D98B7-EEF9-482A-8083-9F03D702348A}" srcOrd="0" destOrd="0" presId="urn:microsoft.com/office/officeart/2005/8/layout/vList4"/>
    <dgm:cxn modelId="{570D8997-A501-42FF-9EB6-B10004D729F5}" type="presParOf" srcId="{6A4D5075-61E0-4E29-AEF9-404EC1D33A4C}" destId="{18FDC73F-B009-4DD2-846D-AAD417747272}" srcOrd="1" destOrd="0" presId="urn:microsoft.com/office/officeart/2005/8/layout/vList4"/>
    <dgm:cxn modelId="{0A51916E-344C-4074-A20F-2DF2E78CA979}" type="presParOf" srcId="{6A4D5075-61E0-4E29-AEF9-404EC1D33A4C}" destId="{EDF6ADFA-E996-4F95-A8BC-FAAE0D260F10}" srcOrd="2" destOrd="0" presId="urn:microsoft.com/office/officeart/2005/8/layout/vList4"/>
    <dgm:cxn modelId="{616AC719-F7DB-471D-8790-146D0C8E696E}" type="presParOf" srcId="{7218C588-BC91-4184-B700-A26DFB3EBD8E}" destId="{A47E33E5-CF29-4D02-B5ED-3C966E65EA8A}" srcOrd="1" destOrd="0" presId="urn:microsoft.com/office/officeart/2005/8/layout/vList4"/>
    <dgm:cxn modelId="{9B4FB3E7-116B-418C-A514-AC53150F8A29}" type="presParOf" srcId="{7218C588-BC91-4184-B700-A26DFB3EBD8E}" destId="{C7AB2C02-2F3D-42DB-B9C2-8825C244CD84}" srcOrd="2" destOrd="0" presId="urn:microsoft.com/office/officeart/2005/8/layout/vList4"/>
    <dgm:cxn modelId="{C047BB9B-B70B-4127-8F78-D5A042CFA061}" type="presParOf" srcId="{C7AB2C02-2F3D-42DB-B9C2-8825C244CD84}" destId="{B74FB33A-DE45-45D3-9271-0226F3CBA3F8}" srcOrd="0" destOrd="0" presId="urn:microsoft.com/office/officeart/2005/8/layout/vList4"/>
    <dgm:cxn modelId="{28BED41B-C966-44E9-AB4F-A4D568CEFF2B}" type="presParOf" srcId="{C7AB2C02-2F3D-42DB-B9C2-8825C244CD84}" destId="{5165B4F8-9ADB-4449-B6A5-69D0F5231DD2}" srcOrd="1" destOrd="0" presId="urn:microsoft.com/office/officeart/2005/8/layout/vList4"/>
    <dgm:cxn modelId="{4078DA77-0D22-4CA1-B4F7-177BC322DC21}" type="presParOf" srcId="{C7AB2C02-2F3D-42DB-B9C2-8825C244CD84}" destId="{D923C880-0994-45EF-8D48-872C6C2DF82B}" srcOrd="2" destOrd="0" presId="urn:microsoft.com/office/officeart/2005/8/layout/vList4"/>
    <dgm:cxn modelId="{710A364E-D743-45C9-828F-AD86627E46B1}" type="presParOf" srcId="{7218C588-BC91-4184-B700-A26DFB3EBD8E}" destId="{52976798-88F5-47A8-BC0F-56C6C45DFBEE}" srcOrd="3" destOrd="0" presId="urn:microsoft.com/office/officeart/2005/8/layout/vList4"/>
    <dgm:cxn modelId="{0E02A1CE-59C7-4B6C-B1BB-68C7CA46CC10}" type="presParOf" srcId="{7218C588-BC91-4184-B700-A26DFB3EBD8E}" destId="{FBAB572E-C80D-441E-8FF5-FA0725765614}" srcOrd="4" destOrd="0" presId="urn:microsoft.com/office/officeart/2005/8/layout/vList4"/>
    <dgm:cxn modelId="{D437D0C0-3DC8-4E17-86F8-B30C543F851B}" type="presParOf" srcId="{FBAB572E-C80D-441E-8FF5-FA0725765614}" destId="{2575E00D-3CEB-47AB-A321-0A181DAC1F78}" srcOrd="0" destOrd="0" presId="urn:microsoft.com/office/officeart/2005/8/layout/vList4"/>
    <dgm:cxn modelId="{9BF94ECC-52B8-4890-B3D7-C89E93063980}" type="presParOf" srcId="{FBAB572E-C80D-441E-8FF5-FA0725765614}" destId="{8D2D6F8C-14AD-45A6-A906-F134D65BB6F6}" srcOrd="1" destOrd="0" presId="urn:microsoft.com/office/officeart/2005/8/layout/vList4"/>
    <dgm:cxn modelId="{D8AFCDB7-F7F1-4A96-9D89-A6FC03A9B745}" type="presParOf" srcId="{FBAB572E-C80D-441E-8FF5-FA0725765614}" destId="{9F2A3FB7-319C-4009-84D7-4ECA9DF212EB}" srcOrd="2" destOrd="0" presId="urn:microsoft.com/office/officeart/2005/8/layout/vList4"/>
    <dgm:cxn modelId="{CB8EF145-2DD1-47C5-84C9-06A5AEF66D17}" type="presParOf" srcId="{7218C588-BC91-4184-B700-A26DFB3EBD8E}" destId="{4EF5D450-EE11-4CAB-ACE8-0E7D32446461}" srcOrd="5" destOrd="0" presId="urn:microsoft.com/office/officeart/2005/8/layout/vList4"/>
    <dgm:cxn modelId="{5DA319CD-A040-431C-BF12-F43EF740DCA7}" type="presParOf" srcId="{7218C588-BC91-4184-B700-A26DFB3EBD8E}" destId="{894C5C6E-15FC-40BF-8B80-FD414C8A5B37}" srcOrd="6" destOrd="0" presId="urn:microsoft.com/office/officeart/2005/8/layout/vList4"/>
    <dgm:cxn modelId="{1CD42425-6076-46DD-9FD2-4F3F4C2A4820}" type="presParOf" srcId="{894C5C6E-15FC-40BF-8B80-FD414C8A5B37}" destId="{F8188DA8-0F1B-41B4-9C49-D55C79E08198}" srcOrd="0" destOrd="0" presId="urn:microsoft.com/office/officeart/2005/8/layout/vList4"/>
    <dgm:cxn modelId="{77B7C853-EC40-4335-B4FB-007793346A0C}" type="presParOf" srcId="{894C5C6E-15FC-40BF-8B80-FD414C8A5B37}" destId="{5E0AE93A-E759-4239-8042-4D53EC7DC3DF}" srcOrd="1" destOrd="0" presId="urn:microsoft.com/office/officeart/2005/8/layout/vList4"/>
    <dgm:cxn modelId="{AA275C5F-42D2-4B93-BF17-E4A7FD506480}" type="presParOf" srcId="{894C5C6E-15FC-40BF-8B80-FD414C8A5B37}" destId="{35CB90BF-AB9E-4D0C-A275-E312C55591EB}" srcOrd="2" destOrd="0" presId="urn:microsoft.com/office/officeart/2005/8/layout/vList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28C06A-B354-410A-AF5B-DB30F712064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3F0D82-3F40-4475-BBDB-DA721F1034E6}">
      <dgm:prSet phldrT="[Текст]"/>
      <dgm:spPr/>
      <dgm:t>
        <a:bodyPr/>
        <a:lstStyle/>
        <a:p>
          <a:r>
            <a:rPr lang="ru-RU" dirty="0" smtClean="0">
              <a:hlinkClick xmlns:r="http://schemas.openxmlformats.org/officeDocument/2006/relationships" r:id="rId1" action="ppaction://hlinksldjump"/>
            </a:rPr>
            <a:t>Моря</a:t>
          </a:r>
          <a:endParaRPr lang="ru-RU" dirty="0"/>
        </a:p>
      </dgm:t>
    </dgm:pt>
    <dgm:pt modelId="{063CD3B2-B33D-4B6B-84EF-98ED3EF0705E}" type="parTrans" cxnId="{83D90F07-976E-49E2-AC79-4AB7903274AC}">
      <dgm:prSet/>
      <dgm:spPr/>
      <dgm:t>
        <a:bodyPr/>
        <a:lstStyle/>
        <a:p>
          <a:endParaRPr lang="ru-RU"/>
        </a:p>
      </dgm:t>
    </dgm:pt>
    <dgm:pt modelId="{AC9FDD64-3C7D-41C8-9409-59F3C25BF8E9}" type="sibTrans" cxnId="{83D90F07-976E-49E2-AC79-4AB7903274AC}">
      <dgm:prSet/>
      <dgm:spPr/>
      <dgm:t>
        <a:bodyPr/>
        <a:lstStyle/>
        <a:p>
          <a:endParaRPr lang="ru-RU"/>
        </a:p>
      </dgm:t>
    </dgm:pt>
    <dgm:pt modelId="{74EBE552-DD95-4972-A1E9-667CA0AE686E}">
      <dgm:prSet phldrT="[Текст]"/>
      <dgm:spPr/>
      <dgm:t>
        <a:bodyPr/>
        <a:lstStyle/>
        <a:p>
          <a:endParaRPr lang="ru-RU" dirty="0"/>
        </a:p>
      </dgm:t>
    </dgm:pt>
    <dgm:pt modelId="{BD22AA69-77C9-4279-BD2A-2598FB841C90}" type="parTrans" cxnId="{B79BA8D6-4787-4953-909C-80125F5DF913}">
      <dgm:prSet/>
      <dgm:spPr/>
      <dgm:t>
        <a:bodyPr/>
        <a:lstStyle/>
        <a:p>
          <a:endParaRPr lang="ru-RU"/>
        </a:p>
      </dgm:t>
    </dgm:pt>
    <dgm:pt modelId="{B87104F8-D476-4EF3-A250-6411937986C4}" type="sibTrans" cxnId="{B79BA8D6-4787-4953-909C-80125F5DF913}">
      <dgm:prSet/>
      <dgm:spPr/>
      <dgm:t>
        <a:bodyPr/>
        <a:lstStyle/>
        <a:p>
          <a:endParaRPr lang="ru-RU"/>
        </a:p>
      </dgm:t>
    </dgm:pt>
    <dgm:pt modelId="{2B9DE3DF-5FE7-4023-9A12-8FDAF4DE1F17}">
      <dgm:prSet phldrT="[Текст]"/>
      <dgm:spPr/>
      <dgm:t>
        <a:bodyPr/>
        <a:lstStyle/>
        <a:p>
          <a:endParaRPr lang="ru-RU" dirty="0"/>
        </a:p>
      </dgm:t>
    </dgm:pt>
    <dgm:pt modelId="{1391B6BF-CE9C-4E24-AB31-E1105952E100}" type="parTrans" cxnId="{B6451248-A331-4CE6-B222-8F0A15573AC3}">
      <dgm:prSet/>
      <dgm:spPr/>
      <dgm:t>
        <a:bodyPr/>
        <a:lstStyle/>
        <a:p>
          <a:endParaRPr lang="ru-RU"/>
        </a:p>
      </dgm:t>
    </dgm:pt>
    <dgm:pt modelId="{408A2E3A-0F73-43F4-9849-9728A3DD26D1}" type="sibTrans" cxnId="{B6451248-A331-4CE6-B222-8F0A15573AC3}">
      <dgm:prSet/>
      <dgm:spPr/>
      <dgm:t>
        <a:bodyPr/>
        <a:lstStyle/>
        <a:p>
          <a:endParaRPr lang="ru-RU"/>
        </a:p>
      </dgm:t>
    </dgm:pt>
    <dgm:pt modelId="{727F533A-04EB-42E8-8284-AA75F2A8B5E0}">
      <dgm:prSet phldrT="[Текст]"/>
      <dgm:spPr/>
      <dgm:t>
        <a:bodyPr/>
        <a:lstStyle/>
        <a:p>
          <a:r>
            <a:rPr lang="ru-RU" dirty="0" smtClean="0">
              <a:hlinkClick xmlns:r="http://schemas.openxmlformats.org/officeDocument/2006/relationships" r:id="rId2" action="ppaction://hlinksldjump"/>
            </a:rPr>
            <a:t>Проливы</a:t>
          </a:r>
          <a:endParaRPr lang="ru-RU" dirty="0"/>
        </a:p>
      </dgm:t>
    </dgm:pt>
    <dgm:pt modelId="{9EADE3D7-B218-4F8A-98DD-0E1AC39EEF08}" type="parTrans" cxnId="{5BA26BBD-82C1-4A1E-BE70-44ED0D85DEBB}">
      <dgm:prSet/>
      <dgm:spPr/>
      <dgm:t>
        <a:bodyPr/>
        <a:lstStyle/>
        <a:p>
          <a:endParaRPr lang="ru-RU"/>
        </a:p>
      </dgm:t>
    </dgm:pt>
    <dgm:pt modelId="{24E74E94-4B40-49EE-B8AC-DC7CA4A81493}" type="sibTrans" cxnId="{5BA26BBD-82C1-4A1E-BE70-44ED0D85DEBB}">
      <dgm:prSet/>
      <dgm:spPr/>
      <dgm:t>
        <a:bodyPr/>
        <a:lstStyle/>
        <a:p>
          <a:endParaRPr lang="ru-RU"/>
        </a:p>
      </dgm:t>
    </dgm:pt>
    <dgm:pt modelId="{4337579A-91BF-4521-9BC4-D15984624B7D}">
      <dgm:prSet/>
      <dgm:spPr/>
      <dgm:t>
        <a:bodyPr/>
        <a:lstStyle/>
        <a:p>
          <a:endParaRPr lang="ru-RU" dirty="0"/>
        </a:p>
      </dgm:t>
    </dgm:pt>
    <dgm:pt modelId="{D8D7C1B0-5F30-4B06-B512-89BA9DD91AC6}" type="parTrans" cxnId="{F52EDE82-9F4D-4378-8475-C33242221F01}">
      <dgm:prSet/>
      <dgm:spPr/>
      <dgm:t>
        <a:bodyPr/>
        <a:lstStyle/>
        <a:p>
          <a:endParaRPr lang="ru-RU"/>
        </a:p>
      </dgm:t>
    </dgm:pt>
    <dgm:pt modelId="{3FEFD56F-0046-49C5-BDE8-9FFE7C16C53F}" type="sibTrans" cxnId="{F52EDE82-9F4D-4378-8475-C33242221F01}">
      <dgm:prSet/>
      <dgm:spPr/>
      <dgm:t>
        <a:bodyPr/>
        <a:lstStyle/>
        <a:p>
          <a:endParaRPr lang="ru-RU"/>
        </a:p>
      </dgm:t>
    </dgm:pt>
    <dgm:pt modelId="{7A49CF01-1433-44EC-80C9-3C12D8ADACF1}">
      <dgm:prSet/>
      <dgm:spPr/>
      <dgm:t>
        <a:bodyPr/>
        <a:lstStyle/>
        <a:p>
          <a:r>
            <a:rPr lang="ru-RU" dirty="0" smtClean="0">
              <a:hlinkClick xmlns:r="http://schemas.openxmlformats.org/officeDocument/2006/relationships" r:id="rId1" action="ppaction://hlinksldjump"/>
            </a:rPr>
            <a:t>Океаны</a:t>
          </a:r>
          <a:endParaRPr lang="ru-RU" dirty="0"/>
        </a:p>
      </dgm:t>
    </dgm:pt>
    <dgm:pt modelId="{CA884C92-844E-44D6-8994-7B26A2BA08DD}" type="parTrans" cxnId="{96004954-2644-45CF-8301-CE254B6FEEC5}">
      <dgm:prSet/>
      <dgm:spPr/>
      <dgm:t>
        <a:bodyPr/>
        <a:lstStyle/>
        <a:p>
          <a:endParaRPr lang="ru-RU"/>
        </a:p>
      </dgm:t>
    </dgm:pt>
    <dgm:pt modelId="{C7981162-607A-4C58-A3C3-83DB1E8E6AD3}" type="sibTrans" cxnId="{96004954-2644-45CF-8301-CE254B6FEEC5}">
      <dgm:prSet/>
      <dgm:spPr/>
      <dgm:t>
        <a:bodyPr/>
        <a:lstStyle/>
        <a:p>
          <a:endParaRPr lang="ru-RU"/>
        </a:p>
      </dgm:t>
    </dgm:pt>
    <dgm:pt modelId="{C0A49C88-C72C-4EA3-A161-ED1563D929C4}">
      <dgm:prSet phldrT="[Текст]"/>
      <dgm:spPr/>
      <dgm:t>
        <a:bodyPr/>
        <a:lstStyle/>
        <a:p>
          <a:endParaRPr lang="ru-RU" dirty="0"/>
        </a:p>
      </dgm:t>
    </dgm:pt>
    <dgm:pt modelId="{170BDA2E-C18D-4CD8-9731-98620264CC10}" type="sibTrans" cxnId="{7E5469FD-229D-4237-8A9D-5B881394C3A6}">
      <dgm:prSet/>
      <dgm:spPr/>
      <dgm:t>
        <a:bodyPr/>
        <a:lstStyle/>
        <a:p>
          <a:endParaRPr lang="ru-RU"/>
        </a:p>
      </dgm:t>
    </dgm:pt>
    <dgm:pt modelId="{0D163B39-4147-46E8-9427-69BDC02D3024}" type="parTrans" cxnId="{7E5469FD-229D-4237-8A9D-5B881394C3A6}">
      <dgm:prSet/>
      <dgm:spPr/>
      <dgm:t>
        <a:bodyPr/>
        <a:lstStyle/>
        <a:p>
          <a:endParaRPr lang="ru-RU"/>
        </a:p>
      </dgm:t>
    </dgm:pt>
    <dgm:pt modelId="{803DE7C1-4EF6-4BA0-AB3D-15E21A49E0A9}">
      <dgm:prSet/>
      <dgm:spPr/>
      <dgm:t>
        <a:bodyPr/>
        <a:lstStyle/>
        <a:p>
          <a:r>
            <a:rPr lang="ru-RU" dirty="0" smtClean="0">
              <a:hlinkClick xmlns:r="http://schemas.openxmlformats.org/officeDocument/2006/relationships" r:id="rId3" action="ppaction://hlinksldjump"/>
            </a:rPr>
            <a:t>Заливы</a:t>
          </a:r>
          <a:endParaRPr lang="ru-RU" dirty="0"/>
        </a:p>
      </dgm:t>
    </dgm:pt>
    <dgm:pt modelId="{D590CD40-52DE-4B87-897E-BDFAEB0CF307}" type="parTrans" cxnId="{67D0B63D-6C8E-4A08-B30E-702D61430963}">
      <dgm:prSet/>
      <dgm:spPr/>
      <dgm:t>
        <a:bodyPr/>
        <a:lstStyle/>
        <a:p>
          <a:endParaRPr lang="ru-RU"/>
        </a:p>
      </dgm:t>
    </dgm:pt>
    <dgm:pt modelId="{AEFB93F4-A9A9-420B-95F6-B116A6E65D35}" type="sibTrans" cxnId="{67D0B63D-6C8E-4A08-B30E-702D61430963}">
      <dgm:prSet/>
      <dgm:spPr/>
      <dgm:t>
        <a:bodyPr/>
        <a:lstStyle/>
        <a:p>
          <a:endParaRPr lang="ru-RU"/>
        </a:p>
      </dgm:t>
    </dgm:pt>
    <dgm:pt modelId="{6FB45799-D6EE-4BA6-9B30-0D0515BD5A09}" type="pres">
      <dgm:prSet presAssocID="{E728C06A-B354-410A-AF5B-DB30F712064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AFDA60-249B-44AA-A75B-03B664076EBD}" type="pres">
      <dgm:prSet presAssocID="{4337579A-91BF-4521-9BC4-D15984624B7D}" presName="composite" presStyleCnt="0"/>
      <dgm:spPr/>
    </dgm:pt>
    <dgm:pt modelId="{50E0A0CE-414E-48A8-9452-2AA03A516928}" type="pres">
      <dgm:prSet presAssocID="{4337579A-91BF-4521-9BC4-D15984624B7D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D32BEB-2904-40F9-8FC1-0F6768A6D64B}" type="pres">
      <dgm:prSet presAssocID="{4337579A-91BF-4521-9BC4-D15984624B7D}" presName="descendantText" presStyleLbl="alignAcc1" presStyleIdx="0" presStyleCnt="4" custLinFactNeighborX="0" custLinFactNeighborY="-3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48BAD7-3D09-4168-A755-3B00766E1572}" type="pres">
      <dgm:prSet presAssocID="{3FEFD56F-0046-49C5-BDE8-9FFE7C16C53F}" presName="sp" presStyleCnt="0"/>
      <dgm:spPr/>
    </dgm:pt>
    <dgm:pt modelId="{16503575-8801-4760-86ED-7B7C90707D6A}" type="pres">
      <dgm:prSet presAssocID="{C0A49C88-C72C-4EA3-A161-ED1563D929C4}" presName="composite" presStyleCnt="0"/>
      <dgm:spPr/>
    </dgm:pt>
    <dgm:pt modelId="{F859E33D-0DC5-4134-8C60-056D65485C55}" type="pres">
      <dgm:prSet presAssocID="{C0A49C88-C72C-4EA3-A161-ED1563D929C4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494CD4-80CD-4E1D-9D91-3A61167BDAA0}" type="pres">
      <dgm:prSet presAssocID="{C0A49C88-C72C-4EA3-A161-ED1563D929C4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E4AD38-26CC-4A91-B1C6-2AE335C36782}" type="pres">
      <dgm:prSet presAssocID="{170BDA2E-C18D-4CD8-9731-98620264CC10}" presName="sp" presStyleCnt="0"/>
      <dgm:spPr/>
    </dgm:pt>
    <dgm:pt modelId="{FCBBC809-C081-445B-AA7C-439ED2C86DC0}" type="pres">
      <dgm:prSet presAssocID="{74EBE552-DD95-4972-A1E9-667CA0AE686E}" presName="composite" presStyleCnt="0"/>
      <dgm:spPr/>
    </dgm:pt>
    <dgm:pt modelId="{4E249ABB-FB53-4E2B-9963-9B7BC6BCFB03}" type="pres">
      <dgm:prSet presAssocID="{74EBE552-DD95-4972-A1E9-667CA0AE686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0925E3-2F01-4380-8ADD-4F07753DFE6B}" type="pres">
      <dgm:prSet presAssocID="{74EBE552-DD95-4972-A1E9-667CA0AE686E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9340ED-60C8-4D71-BD59-50117966939C}" type="pres">
      <dgm:prSet presAssocID="{B87104F8-D476-4EF3-A250-6411937986C4}" presName="sp" presStyleCnt="0"/>
      <dgm:spPr/>
    </dgm:pt>
    <dgm:pt modelId="{737919A8-CF08-4EF8-8EAE-4478E3A4D07A}" type="pres">
      <dgm:prSet presAssocID="{2B9DE3DF-5FE7-4023-9A12-8FDAF4DE1F17}" presName="composite" presStyleCnt="0"/>
      <dgm:spPr/>
    </dgm:pt>
    <dgm:pt modelId="{F64BF15A-E020-4787-B966-825567ADB0C4}" type="pres">
      <dgm:prSet presAssocID="{2B9DE3DF-5FE7-4023-9A12-8FDAF4DE1F17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DB9847-81A8-42D4-9AF0-F0075F47A061}" type="pres">
      <dgm:prSet presAssocID="{2B9DE3DF-5FE7-4023-9A12-8FDAF4DE1F17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FCE8D7-2F85-4553-B6CC-51A51B891261}" type="presOf" srcId="{C0A49C88-C72C-4EA3-A161-ED1563D929C4}" destId="{F859E33D-0DC5-4134-8C60-056D65485C55}" srcOrd="0" destOrd="0" presId="urn:microsoft.com/office/officeart/2005/8/layout/chevron2"/>
    <dgm:cxn modelId="{F52EDE82-9F4D-4378-8475-C33242221F01}" srcId="{E728C06A-B354-410A-AF5B-DB30F7120645}" destId="{4337579A-91BF-4521-9BC4-D15984624B7D}" srcOrd="0" destOrd="0" parTransId="{D8D7C1B0-5F30-4B06-B512-89BA9DD91AC6}" sibTransId="{3FEFD56F-0046-49C5-BDE8-9FFE7C16C53F}"/>
    <dgm:cxn modelId="{232B53B4-2E45-4AAE-9507-68ACCCA6BADC}" type="presOf" srcId="{4337579A-91BF-4521-9BC4-D15984624B7D}" destId="{50E0A0CE-414E-48A8-9452-2AA03A516928}" srcOrd="0" destOrd="0" presId="urn:microsoft.com/office/officeart/2005/8/layout/chevron2"/>
    <dgm:cxn modelId="{83D90F07-976E-49E2-AC79-4AB7903274AC}" srcId="{C0A49C88-C72C-4EA3-A161-ED1563D929C4}" destId="{553F0D82-3F40-4475-BBDB-DA721F1034E6}" srcOrd="0" destOrd="0" parTransId="{063CD3B2-B33D-4B6B-84EF-98ED3EF0705E}" sibTransId="{AC9FDD64-3C7D-41C8-9409-59F3C25BF8E9}"/>
    <dgm:cxn modelId="{5BA26BBD-82C1-4A1E-BE70-44ED0D85DEBB}" srcId="{2B9DE3DF-5FE7-4023-9A12-8FDAF4DE1F17}" destId="{727F533A-04EB-42E8-8284-AA75F2A8B5E0}" srcOrd="0" destOrd="0" parTransId="{9EADE3D7-B218-4F8A-98DD-0E1AC39EEF08}" sibTransId="{24E74E94-4B40-49EE-B8AC-DC7CA4A81493}"/>
    <dgm:cxn modelId="{96004954-2644-45CF-8301-CE254B6FEEC5}" srcId="{4337579A-91BF-4521-9BC4-D15984624B7D}" destId="{7A49CF01-1433-44EC-80C9-3C12D8ADACF1}" srcOrd="0" destOrd="0" parTransId="{CA884C92-844E-44D6-8994-7B26A2BA08DD}" sibTransId="{C7981162-607A-4C58-A3C3-83DB1E8E6AD3}"/>
    <dgm:cxn modelId="{67D0B63D-6C8E-4A08-B30E-702D61430963}" srcId="{74EBE552-DD95-4972-A1E9-667CA0AE686E}" destId="{803DE7C1-4EF6-4BA0-AB3D-15E21A49E0A9}" srcOrd="0" destOrd="0" parTransId="{D590CD40-52DE-4B87-897E-BDFAEB0CF307}" sibTransId="{AEFB93F4-A9A9-420B-95F6-B116A6E65D35}"/>
    <dgm:cxn modelId="{89040A1F-7CB9-4110-8FE4-28FA803B3099}" type="presOf" srcId="{803DE7C1-4EF6-4BA0-AB3D-15E21A49E0A9}" destId="{060925E3-2F01-4380-8ADD-4F07753DFE6B}" srcOrd="0" destOrd="0" presId="urn:microsoft.com/office/officeart/2005/8/layout/chevron2"/>
    <dgm:cxn modelId="{B6451248-A331-4CE6-B222-8F0A15573AC3}" srcId="{E728C06A-B354-410A-AF5B-DB30F7120645}" destId="{2B9DE3DF-5FE7-4023-9A12-8FDAF4DE1F17}" srcOrd="3" destOrd="0" parTransId="{1391B6BF-CE9C-4E24-AB31-E1105952E100}" sibTransId="{408A2E3A-0F73-43F4-9849-9728A3DD26D1}"/>
    <dgm:cxn modelId="{B79BA8D6-4787-4953-909C-80125F5DF913}" srcId="{E728C06A-B354-410A-AF5B-DB30F7120645}" destId="{74EBE552-DD95-4972-A1E9-667CA0AE686E}" srcOrd="2" destOrd="0" parTransId="{BD22AA69-77C9-4279-BD2A-2598FB841C90}" sibTransId="{B87104F8-D476-4EF3-A250-6411937986C4}"/>
    <dgm:cxn modelId="{7CA4CBC5-8E04-4AE7-934D-8378C50E7816}" type="presOf" srcId="{E728C06A-B354-410A-AF5B-DB30F7120645}" destId="{6FB45799-D6EE-4BA6-9B30-0D0515BD5A09}" srcOrd="0" destOrd="0" presId="urn:microsoft.com/office/officeart/2005/8/layout/chevron2"/>
    <dgm:cxn modelId="{B4DE3745-AC5E-4BA5-90CB-85672BB79CD0}" type="presOf" srcId="{7A49CF01-1433-44EC-80C9-3C12D8ADACF1}" destId="{4ED32BEB-2904-40F9-8FC1-0F6768A6D64B}" srcOrd="0" destOrd="0" presId="urn:microsoft.com/office/officeart/2005/8/layout/chevron2"/>
    <dgm:cxn modelId="{7E5469FD-229D-4237-8A9D-5B881394C3A6}" srcId="{E728C06A-B354-410A-AF5B-DB30F7120645}" destId="{C0A49C88-C72C-4EA3-A161-ED1563D929C4}" srcOrd="1" destOrd="0" parTransId="{0D163B39-4147-46E8-9427-69BDC02D3024}" sibTransId="{170BDA2E-C18D-4CD8-9731-98620264CC10}"/>
    <dgm:cxn modelId="{FAA107A0-7510-47E5-9E89-ED9A737932A4}" type="presOf" srcId="{74EBE552-DD95-4972-A1E9-667CA0AE686E}" destId="{4E249ABB-FB53-4E2B-9963-9B7BC6BCFB03}" srcOrd="0" destOrd="0" presId="urn:microsoft.com/office/officeart/2005/8/layout/chevron2"/>
    <dgm:cxn modelId="{ECAB815C-77E2-4205-92F8-C54BA79C21FC}" type="presOf" srcId="{553F0D82-3F40-4475-BBDB-DA721F1034E6}" destId="{14494CD4-80CD-4E1D-9D91-3A61167BDAA0}" srcOrd="0" destOrd="0" presId="urn:microsoft.com/office/officeart/2005/8/layout/chevron2"/>
    <dgm:cxn modelId="{EC18B9FE-00BD-42BA-ACCD-623EB1B24F31}" type="presOf" srcId="{727F533A-04EB-42E8-8284-AA75F2A8B5E0}" destId="{65DB9847-81A8-42D4-9AF0-F0075F47A061}" srcOrd="0" destOrd="0" presId="urn:microsoft.com/office/officeart/2005/8/layout/chevron2"/>
    <dgm:cxn modelId="{EDB0D415-3FC3-4B4D-91D3-70BE9694A0DB}" type="presOf" srcId="{2B9DE3DF-5FE7-4023-9A12-8FDAF4DE1F17}" destId="{F64BF15A-E020-4787-B966-825567ADB0C4}" srcOrd="0" destOrd="0" presId="urn:microsoft.com/office/officeart/2005/8/layout/chevron2"/>
    <dgm:cxn modelId="{765ED04C-7240-4575-BD14-E61BAF8DD226}" type="presParOf" srcId="{6FB45799-D6EE-4BA6-9B30-0D0515BD5A09}" destId="{F5AFDA60-249B-44AA-A75B-03B664076EBD}" srcOrd="0" destOrd="0" presId="urn:microsoft.com/office/officeart/2005/8/layout/chevron2"/>
    <dgm:cxn modelId="{60655CF6-3C1C-44A5-B795-7449E3AB86B4}" type="presParOf" srcId="{F5AFDA60-249B-44AA-A75B-03B664076EBD}" destId="{50E0A0CE-414E-48A8-9452-2AA03A516928}" srcOrd="0" destOrd="0" presId="urn:microsoft.com/office/officeart/2005/8/layout/chevron2"/>
    <dgm:cxn modelId="{E33D2E64-E1C8-4424-A704-1B957CBA1A85}" type="presParOf" srcId="{F5AFDA60-249B-44AA-A75B-03B664076EBD}" destId="{4ED32BEB-2904-40F9-8FC1-0F6768A6D64B}" srcOrd="1" destOrd="0" presId="urn:microsoft.com/office/officeart/2005/8/layout/chevron2"/>
    <dgm:cxn modelId="{F8E06EFC-2941-48D3-B8AA-2D0D2A83CC1B}" type="presParOf" srcId="{6FB45799-D6EE-4BA6-9B30-0D0515BD5A09}" destId="{4C48BAD7-3D09-4168-A755-3B00766E1572}" srcOrd="1" destOrd="0" presId="urn:microsoft.com/office/officeart/2005/8/layout/chevron2"/>
    <dgm:cxn modelId="{7BB7EFE5-E91D-4BE4-892D-EA176B37919C}" type="presParOf" srcId="{6FB45799-D6EE-4BA6-9B30-0D0515BD5A09}" destId="{16503575-8801-4760-86ED-7B7C90707D6A}" srcOrd="2" destOrd="0" presId="urn:microsoft.com/office/officeart/2005/8/layout/chevron2"/>
    <dgm:cxn modelId="{4620B099-3014-4CE0-AC41-C89086CEA63D}" type="presParOf" srcId="{16503575-8801-4760-86ED-7B7C90707D6A}" destId="{F859E33D-0DC5-4134-8C60-056D65485C55}" srcOrd="0" destOrd="0" presId="urn:microsoft.com/office/officeart/2005/8/layout/chevron2"/>
    <dgm:cxn modelId="{B8C66AE2-6213-439F-97AE-D344356A450A}" type="presParOf" srcId="{16503575-8801-4760-86ED-7B7C90707D6A}" destId="{14494CD4-80CD-4E1D-9D91-3A61167BDAA0}" srcOrd="1" destOrd="0" presId="urn:microsoft.com/office/officeart/2005/8/layout/chevron2"/>
    <dgm:cxn modelId="{015F7AE5-F6F0-4B1F-B874-EEA37FD655D8}" type="presParOf" srcId="{6FB45799-D6EE-4BA6-9B30-0D0515BD5A09}" destId="{43E4AD38-26CC-4A91-B1C6-2AE335C36782}" srcOrd="3" destOrd="0" presId="urn:microsoft.com/office/officeart/2005/8/layout/chevron2"/>
    <dgm:cxn modelId="{0B4BCAF3-1833-43FE-9B34-502016DBD9D6}" type="presParOf" srcId="{6FB45799-D6EE-4BA6-9B30-0D0515BD5A09}" destId="{FCBBC809-C081-445B-AA7C-439ED2C86DC0}" srcOrd="4" destOrd="0" presId="urn:microsoft.com/office/officeart/2005/8/layout/chevron2"/>
    <dgm:cxn modelId="{DB86DA0E-E373-4697-A147-61710038B054}" type="presParOf" srcId="{FCBBC809-C081-445B-AA7C-439ED2C86DC0}" destId="{4E249ABB-FB53-4E2B-9963-9B7BC6BCFB03}" srcOrd="0" destOrd="0" presId="urn:microsoft.com/office/officeart/2005/8/layout/chevron2"/>
    <dgm:cxn modelId="{4D7BC06A-2D6A-45D4-80DC-D6DFE1494DD0}" type="presParOf" srcId="{FCBBC809-C081-445B-AA7C-439ED2C86DC0}" destId="{060925E3-2F01-4380-8ADD-4F07753DFE6B}" srcOrd="1" destOrd="0" presId="urn:microsoft.com/office/officeart/2005/8/layout/chevron2"/>
    <dgm:cxn modelId="{F09BF4D7-F6B8-42FE-8238-62777D80579E}" type="presParOf" srcId="{6FB45799-D6EE-4BA6-9B30-0D0515BD5A09}" destId="{139340ED-60C8-4D71-BD59-50117966939C}" srcOrd="5" destOrd="0" presId="urn:microsoft.com/office/officeart/2005/8/layout/chevron2"/>
    <dgm:cxn modelId="{21FBDE1A-7814-429E-AFF7-B3167D091F55}" type="presParOf" srcId="{6FB45799-D6EE-4BA6-9B30-0D0515BD5A09}" destId="{737919A8-CF08-4EF8-8EAE-4478E3A4D07A}" srcOrd="6" destOrd="0" presId="urn:microsoft.com/office/officeart/2005/8/layout/chevron2"/>
    <dgm:cxn modelId="{7446FC17-BE2E-4485-9E66-94B6431201E3}" type="presParOf" srcId="{737919A8-CF08-4EF8-8EAE-4478E3A4D07A}" destId="{F64BF15A-E020-4787-B966-825567ADB0C4}" srcOrd="0" destOrd="0" presId="urn:microsoft.com/office/officeart/2005/8/layout/chevron2"/>
    <dgm:cxn modelId="{E412FFAF-5037-4733-B586-BDD9E8308A72}" type="presParOf" srcId="{737919A8-CF08-4EF8-8EAE-4478E3A4D07A}" destId="{65DB9847-81A8-42D4-9AF0-F0075F47A061}" srcOrd="1" destOrd="0" presId="urn:microsoft.com/office/officeart/2005/8/layout/chevron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022B00-CF40-4FF3-81FF-0E20E01A6D50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A09C761-8BC1-48FD-9AA7-924EFA227783}">
      <dgm:prSet phldrT="[Текст]"/>
      <dgm:spPr/>
      <dgm:t>
        <a:bodyPr/>
        <a:lstStyle/>
        <a:p>
          <a:r>
            <a:rPr lang="ru-RU" dirty="0" smtClean="0"/>
            <a:t>Океаны – это огромные водные пространства, разделенные участками суши.</a:t>
          </a:r>
          <a:endParaRPr lang="ru-RU" dirty="0"/>
        </a:p>
      </dgm:t>
    </dgm:pt>
    <dgm:pt modelId="{03F55395-C008-4BB0-B2F0-55C28E58130B}" type="parTrans" cxnId="{7E1B1C45-181C-4C2D-8BFF-33F26A3667CC}">
      <dgm:prSet/>
      <dgm:spPr/>
      <dgm:t>
        <a:bodyPr/>
        <a:lstStyle/>
        <a:p>
          <a:endParaRPr lang="ru-RU"/>
        </a:p>
      </dgm:t>
    </dgm:pt>
    <dgm:pt modelId="{64EBA1B2-5341-4D7D-A904-3512A7B8177A}" type="sibTrans" cxnId="{7E1B1C45-181C-4C2D-8BFF-33F26A3667CC}">
      <dgm:prSet/>
      <dgm:spPr/>
      <dgm:t>
        <a:bodyPr/>
        <a:lstStyle/>
        <a:p>
          <a:endParaRPr lang="ru-RU"/>
        </a:p>
      </dgm:t>
    </dgm:pt>
    <dgm:pt modelId="{B26BE5FB-B8A3-4E65-89D8-65497759C8FC}">
      <dgm:prSet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Тихий океан – самый большой, занимает почти половину площади Мирового океана – 180 млн.км</a:t>
          </a:r>
          <a:r>
            <a:rPr lang="en-US" sz="2400" b="1" dirty="0" smtClean="0">
              <a:solidFill>
                <a:schemeClr val="tx1"/>
              </a:solidFill>
              <a:cs typeface="Arial" charset="0"/>
            </a:rPr>
            <a:t>²</a:t>
          </a:r>
          <a:r>
            <a:rPr lang="ru-RU" sz="2400" b="1" dirty="0" smtClean="0">
              <a:solidFill>
                <a:schemeClr val="tx1"/>
              </a:solidFill>
              <a:cs typeface="Arial" charset="0"/>
            </a:rPr>
            <a:t>.</a:t>
          </a:r>
          <a:endParaRPr lang="ru-RU" sz="2400" b="1" dirty="0">
            <a:solidFill>
              <a:schemeClr val="tx1"/>
            </a:solidFill>
            <a:cs typeface="Arial" charset="0"/>
          </a:endParaRPr>
        </a:p>
      </dgm:t>
    </dgm:pt>
    <dgm:pt modelId="{39D90049-A44E-42AC-9287-71D3798E4FE2}" type="parTrans" cxnId="{36266381-F7EC-459E-9D12-951C51D52C43}">
      <dgm:prSet/>
      <dgm:spPr/>
      <dgm:t>
        <a:bodyPr/>
        <a:lstStyle/>
        <a:p>
          <a:endParaRPr lang="ru-RU"/>
        </a:p>
      </dgm:t>
    </dgm:pt>
    <dgm:pt modelId="{BB434B0E-DB15-4FC6-B26D-161622CCDF1F}" type="sibTrans" cxnId="{36266381-F7EC-459E-9D12-951C51D52C43}">
      <dgm:prSet/>
      <dgm:spPr/>
      <dgm:t>
        <a:bodyPr/>
        <a:lstStyle/>
        <a:p>
          <a:endParaRPr lang="ru-RU"/>
        </a:p>
      </dgm:t>
    </dgm:pt>
    <dgm:pt modelId="{A924D82A-EAC7-4292-A6BA-4CD859C0DE6A}">
      <dgm:prSet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cs typeface="Arial" charset="0"/>
            </a:rPr>
            <a:t>Атлантический океан – в два раза меньше Тихого. С севера на юг он имеет почти то же протяжение, что и Тихий, но значительно уже.</a:t>
          </a:r>
          <a:endParaRPr lang="ru-RU" sz="2400" b="1" dirty="0">
            <a:solidFill>
              <a:schemeClr val="tx1"/>
            </a:solidFill>
            <a:cs typeface="Arial" charset="0"/>
          </a:endParaRPr>
        </a:p>
      </dgm:t>
    </dgm:pt>
    <dgm:pt modelId="{6BBAC526-2631-43EB-AE06-ED4E9CC9B0CF}" type="parTrans" cxnId="{5E01687E-2F5A-4867-990B-67FEC5FB8281}">
      <dgm:prSet/>
      <dgm:spPr/>
      <dgm:t>
        <a:bodyPr/>
        <a:lstStyle/>
        <a:p>
          <a:endParaRPr lang="ru-RU"/>
        </a:p>
      </dgm:t>
    </dgm:pt>
    <dgm:pt modelId="{F85380FE-0EDD-49A4-8F40-E130B6B33DD5}" type="sibTrans" cxnId="{5E01687E-2F5A-4867-990B-67FEC5FB8281}">
      <dgm:prSet/>
      <dgm:spPr/>
      <dgm:t>
        <a:bodyPr/>
        <a:lstStyle/>
        <a:p>
          <a:endParaRPr lang="ru-RU"/>
        </a:p>
      </dgm:t>
    </dgm:pt>
    <dgm:pt modelId="{FC7A241A-FDE7-4950-B3CA-BEBD20C8C162}">
      <dgm:prSet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cs typeface="Arial" charset="0"/>
            </a:rPr>
            <a:t>Индийский океан – меньше Атлантического. Но на его площади могут поместиться три материка: обе Америки и Африка</a:t>
          </a:r>
          <a:endParaRPr lang="ru-RU" sz="2400" b="1" dirty="0">
            <a:solidFill>
              <a:schemeClr val="tx1"/>
            </a:solidFill>
            <a:cs typeface="Arial" charset="0"/>
          </a:endParaRPr>
        </a:p>
      </dgm:t>
    </dgm:pt>
    <dgm:pt modelId="{7AAEA4B5-3B14-45B4-8337-E54853909AA0}" type="parTrans" cxnId="{84684DCF-5A92-466D-8A88-4FA32B7C6E43}">
      <dgm:prSet/>
      <dgm:spPr/>
      <dgm:t>
        <a:bodyPr/>
        <a:lstStyle/>
        <a:p>
          <a:endParaRPr lang="ru-RU"/>
        </a:p>
      </dgm:t>
    </dgm:pt>
    <dgm:pt modelId="{B4A1EF0D-E39B-4512-90EC-48566B9FA38F}" type="sibTrans" cxnId="{84684DCF-5A92-466D-8A88-4FA32B7C6E43}">
      <dgm:prSet/>
      <dgm:spPr/>
      <dgm:t>
        <a:bodyPr/>
        <a:lstStyle/>
        <a:p>
          <a:endParaRPr lang="ru-RU"/>
        </a:p>
      </dgm:t>
    </dgm:pt>
    <dgm:pt modelId="{8A29FF7B-DC94-4A68-BC2A-A9ADBF816994}">
      <dgm:prSet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cs typeface="Arial" charset="0"/>
            </a:rPr>
            <a:t>Северный Ледовитый океан – расположен на самом севере планеты, так что берега у него все южные</a:t>
          </a:r>
          <a:endParaRPr lang="en-US" sz="2400" b="1" dirty="0">
            <a:solidFill>
              <a:schemeClr val="tx1"/>
            </a:solidFill>
            <a:cs typeface="Arial" charset="0"/>
          </a:endParaRPr>
        </a:p>
      </dgm:t>
    </dgm:pt>
    <dgm:pt modelId="{8A53E651-3FD5-4AF7-9989-2984808B101B}" type="parTrans" cxnId="{91C43F9C-BB51-44A4-A760-7282FA7C1B8A}">
      <dgm:prSet/>
      <dgm:spPr/>
      <dgm:t>
        <a:bodyPr/>
        <a:lstStyle/>
        <a:p>
          <a:endParaRPr lang="ru-RU"/>
        </a:p>
      </dgm:t>
    </dgm:pt>
    <dgm:pt modelId="{76106F4C-2A0F-4BED-ABA9-2247B8C876A1}" type="sibTrans" cxnId="{91C43F9C-BB51-44A4-A760-7282FA7C1B8A}">
      <dgm:prSet/>
      <dgm:spPr/>
      <dgm:t>
        <a:bodyPr/>
        <a:lstStyle/>
        <a:p>
          <a:endParaRPr lang="ru-RU"/>
        </a:p>
      </dgm:t>
    </dgm:pt>
    <dgm:pt modelId="{76692EDE-1EB5-431C-9889-24F0C3CA1B59}" type="pres">
      <dgm:prSet presAssocID="{69022B00-CF40-4FF3-81FF-0E20E01A6D5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A982D8-07F4-4761-9892-3D829D798CD1}" type="pres">
      <dgm:prSet presAssocID="{FA09C761-8BC1-48FD-9AA7-924EFA227783}" presName="roof" presStyleLbl="dkBgShp" presStyleIdx="0" presStyleCnt="2"/>
      <dgm:spPr/>
      <dgm:t>
        <a:bodyPr/>
        <a:lstStyle/>
        <a:p>
          <a:endParaRPr lang="ru-RU"/>
        </a:p>
      </dgm:t>
    </dgm:pt>
    <dgm:pt modelId="{E9D81B4C-8FC3-4E7F-A27D-5B2804DA63AE}" type="pres">
      <dgm:prSet presAssocID="{FA09C761-8BC1-48FD-9AA7-924EFA227783}" presName="pillars" presStyleCnt="0"/>
      <dgm:spPr/>
    </dgm:pt>
    <dgm:pt modelId="{0833CB0E-53C7-4FCA-8632-6A9FC6AA10F9}" type="pres">
      <dgm:prSet presAssocID="{FA09C761-8BC1-48FD-9AA7-924EFA227783}" presName="pillar1" presStyleLbl="node1" presStyleIdx="0" presStyleCnt="4" custLinFactNeighborX="2082" custLinFactNeighborY="-1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5C7E42-A646-462D-B57F-62614D61522A}" type="pres">
      <dgm:prSet presAssocID="{A924D82A-EAC7-4292-A6BA-4CD859C0DE6A}" presName="pillarX" presStyleLbl="node1" presStyleIdx="1" presStyleCnt="4" custScaleX="1200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6E84C0-A5D1-4077-80EC-FE3F7B675D3C}" type="pres">
      <dgm:prSet presAssocID="{FC7A241A-FDE7-4950-B3CA-BEBD20C8C162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E9D4DF-0B74-4500-859C-DD3F442058D6}" type="pres">
      <dgm:prSet presAssocID="{8A29FF7B-DC94-4A68-BC2A-A9ADBF816994}" presName="pillarX" presStyleLbl="node1" presStyleIdx="3" presStyleCnt="4" custScaleX="951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95D994-CC0B-4F48-902C-B00935E6C8B4}" type="pres">
      <dgm:prSet presAssocID="{FA09C761-8BC1-48FD-9AA7-924EFA227783}" presName="base" presStyleLbl="dkBgShp" presStyleIdx="1" presStyleCnt="2"/>
      <dgm:spPr/>
    </dgm:pt>
  </dgm:ptLst>
  <dgm:cxnLst>
    <dgm:cxn modelId="{7E1B1C45-181C-4C2D-8BFF-33F26A3667CC}" srcId="{69022B00-CF40-4FF3-81FF-0E20E01A6D50}" destId="{FA09C761-8BC1-48FD-9AA7-924EFA227783}" srcOrd="0" destOrd="0" parTransId="{03F55395-C008-4BB0-B2F0-55C28E58130B}" sibTransId="{64EBA1B2-5341-4D7D-A904-3512A7B8177A}"/>
    <dgm:cxn modelId="{DE8695B4-D23C-4021-BB68-005A1A8D41AF}" type="presOf" srcId="{69022B00-CF40-4FF3-81FF-0E20E01A6D50}" destId="{76692EDE-1EB5-431C-9889-24F0C3CA1B59}" srcOrd="0" destOrd="0" presId="urn:microsoft.com/office/officeart/2005/8/layout/hList3"/>
    <dgm:cxn modelId="{C24AB335-5F5E-44E4-B3A1-439F8C7048C2}" type="presOf" srcId="{8A29FF7B-DC94-4A68-BC2A-A9ADBF816994}" destId="{94E9D4DF-0B74-4500-859C-DD3F442058D6}" srcOrd="0" destOrd="0" presId="urn:microsoft.com/office/officeart/2005/8/layout/hList3"/>
    <dgm:cxn modelId="{D322C836-13A7-4C81-8139-4DA58D4B2982}" type="presOf" srcId="{FA09C761-8BC1-48FD-9AA7-924EFA227783}" destId="{45A982D8-07F4-4761-9892-3D829D798CD1}" srcOrd="0" destOrd="0" presId="urn:microsoft.com/office/officeart/2005/8/layout/hList3"/>
    <dgm:cxn modelId="{7FFABDA2-26D7-4817-8B75-68169AD9819A}" type="presOf" srcId="{B26BE5FB-B8A3-4E65-89D8-65497759C8FC}" destId="{0833CB0E-53C7-4FCA-8632-6A9FC6AA10F9}" srcOrd="0" destOrd="0" presId="urn:microsoft.com/office/officeart/2005/8/layout/hList3"/>
    <dgm:cxn modelId="{31623A8F-5E4A-4B9C-A739-FCFAFD0C1135}" type="presOf" srcId="{A924D82A-EAC7-4292-A6BA-4CD859C0DE6A}" destId="{335C7E42-A646-462D-B57F-62614D61522A}" srcOrd="0" destOrd="0" presId="urn:microsoft.com/office/officeart/2005/8/layout/hList3"/>
    <dgm:cxn modelId="{84684DCF-5A92-466D-8A88-4FA32B7C6E43}" srcId="{FA09C761-8BC1-48FD-9AA7-924EFA227783}" destId="{FC7A241A-FDE7-4950-B3CA-BEBD20C8C162}" srcOrd="2" destOrd="0" parTransId="{7AAEA4B5-3B14-45B4-8337-E54853909AA0}" sibTransId="{B4A1EF0D-E39B-4512-90EC-48566B9FA38F}"/>
    <dgm:cxn modelId="{1C088634-9FF2-497F-AC6D-181B345D1CE0}" type="presOf" srcId="{FC7A241A-FDE7-4950-B3CA-BEBD20C8C162}" destId="{1C6E84C0-A5D1-4077-80EC-FE3F7B675D3C}" srcOrd="0" destOrd="0" presId="urn:microsoft.com/office/officeart/2005/8/layout/hList3"/>
    <dgm:cxn modelId="{5E01687E-2F5A-4867-990B-67FEC5FB8281}" srcId="{FA09C761-8BC1-48FD-9AA7-924EFA227783}" destId="{A924D82A-EAC7-4292-A6BA-4CD859C0DE6A}" srcOrd="1" destOrd="0" parTransId="{6BBAC526-2631-43EB-AE06-ED4E9CC9B0CF}" sibTransId="{F85380FE-0EDD-49A4-8F40-E130B6B33DD5}"/>
    <dgm:cxn modelId="{36266381-F7EC-459E-9D12-951C51D52C43}" srcId="{FA09C761-8BC1-48FD-9AA7-924EFA227783}" destId="{B26BE5FB-B8A3-4E65-89D8-65497759C8FC}" srcOrd="0" destOrd="0" parTransId="{39D90049-A44E-42AC-9287-71D3798E4FE2}" sibTransId="{BB434B0E-DB15-4FC6-B26D-161622CCDF1F}"/>
    <dgm:cxn modelId="{91C43F9C-BB51-44A4-A760-7282FA7C1B8A}" srcId="{FA09C761-8BC1-48FD-9AA7-924EFA227783}" destId="{8A29FF7B-DC94-4A68-BC2A-A9ADBF816994}" srcOrd="3" destOrd="0" parTransId="{8A53E651-3FD5-4AF7-9989-2984808B101B}" sibTransId="{76106F4C-2A0F-4BED-ABA9-2247B8C876A1}"/>
    <dgm:cxn modelId="{781D2C95-FEED-4ED7-BA69-DCEF1D14DA76}" type="presParOf" srcId="{76692EDE-1EB5-431C-9889-24F0C3CA1B59}" destId="{45A982D8-07F4-4761-9892-3D829D798CD1}" srcOrd="0" destOrd="0" presId="urn:microsoft.com/office/officeart/2005/8/layout/hList3"/>
    <dgm:cxn modelId="{018BB762-F39F-46CA-A03C-65F870FA6C96}" type="presParOf" srcId="{76692EDE-1EB5-431C-9889-24F0C3CA1B59}" destId="{E9D81B4C-8FC3-4E7F-A27D-5B2804DA63AE}" srcOrd="1" destOrd="0" presId="urn:microsoft.com/office/officeart/2005/8/layout/hList3"/>
    <dgm:cxn modelId="{9115A851-192C-453F-B2E7-D284B89C6917}" type="presParOf" srcId="{E9D81B4C-8FC3-4E7F-A27D-5B2804DA63AE}" destId="{0833CB0E-53C7-4FCA-8632-6A9FC6AA10F9}" srcOrd="0" destOrd="0" presId="urn:microsoft.com/office/officeart/2005/8/layout/hList3"/>
    <dgm:cxn modelId="{0BE00B04-F7C6-4FF1-935E-169AD599634B}" type="presParOf" srcId="{E9D81B4C-8FC3-4E7F-A27D-5B2804DA63AE}" destId="{335C7E42-A646-462D-B57F-62614D61522A}" srcOrd="1" destOrd="0" presId="urn:microsoft.com/office/officeart/2005/8/layout/hList3"/>
    <dgm:cxn modelId="{BFB47629-8A6B-45A1-B127-DF7B2BD6D5F3}" type="presParOf" srcId="{E9D81B4C-8FC3-4E7F-A27D-5B2804DA63AE}" destId="{1C6E84C0-A5D1-4077-80EC-FE3F7B675D3C}" srcOrd="2" destOrd="0" presId="urn:microsoft.com/office/officeart/2005/8/layout/hList3"/>
    <dgm:cxn modelId="{286293AD-651E-490B-B0B7-23EA9B38B1CC}" type="presParOf" srcId="{E9D81B4C-8FC3-4E7F-A27D-5B2804DA63AE}" destId="{94E9D4DF-0B74-4500-859C-DD3F442058D6}" srcOrd="3" destOrd="0" presId="urn:microsoft.com/office/officeart/2005/8/layout/hList3"/>
    <dgm:cxn modelId="{5227A98C-DC28-4E81-B714-835BD9D56EC6}" type="presParOf" srcId="{76692EDE-1EB5-431C-9889-24F0C3CA1B59}" destId="{7395D994-CC0B-4F48-902C-B00935E6C8B4}" srcOrd="2" destOrd="0" presId="urn:microsoft.com/office/officeart/2005/8/layout/hList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8B50131-7932-4A6B-828E-DF3110C7C84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DD7C98-6B35-4BAC-AC22-A99417A0E755}">
      <dgm:prSet phldrT="[Текст]" custT="1"/>
      <dgm:spPr/>
      <dgm:t>
        <a:bodyPr/>
        <a:lstStyle/>
        <a:p>
          <a:r>
            <a:rPr lang="ru-RU" sz="2800" dirty="0" smtClean="0">
              <a:solidFill>
                <a:srgbClr val="FF0000"/>
              </a:solidFill>
            </a:rPr>
            <a:t>Море</a:t>
          </a:r>
          <a:r>
            <a:rPr lang="ru-RU" sz="2800" dirty="0" smtClean="0"/>
            <a:t> -</a:t>
          </a:r>
        </a:p>
        <a:p>
          <a:r>
            <a:rPr lang="ru-RU" sz="2800" dirty="0" smtClean="0"/>
            <a:t>это часть океана, отличающаяся от него свойствами, течениями, живущими в нём организмами</a:t>
          </a:r>
          <a:endParaRPr lang="ru-RU" sz="2800" dirty="0"/>
        </a:p>
      </dgm:t>
    </dgm:pt>
    <dgm:pt modelId="{819721A6-FE0C-4B8F-8E71-5EDD35F6F863}" type="parTrans" cxnId="{790B8BC4-23FB-440B-B1F8-41758EE49BC0}">
      <dgm:prSet/>
      <dgm:spPr/>
      <dgm:t>
        <a:bodyPr/>
        <a:lstStyle/>
        <a:p>
          <a:endParaRPr lang="ru-RU"/>
        </a:p>
      </dgm:t>
    </dgm:pt>
    <dgm:pt modelId="{FB03D32C-4DAF-4B56-9CE5-EBB049795C03}" type="sibTrans" cxnId="{790B8BC4-23FB-440B-B1F8-41758EE49BC0}">
      <dgm:prSet/>
      <dgm:spPr/>
      <dgm:t>
        <a:bodyPr/>
        <a:lstStyle/>
        <a:p>
          <a:endParaRPr lang="ru-RU"/>
        </a:p>
      </dgm:t>
    </dgm:pt>
    <dgm:pt modelId="{6E94A5BE-CB8E-4FCC-97CD-9CA289D23C4B}">
      <dgm:prSet phldrT="[Текст]" custT="1"/>
      <dgm:spPr/>
      <dgm:t>
        <a:bodyPr/>
        <a:lstStyle/>
        <a:p>
          <a:r>
            <a:rPr lang="ru-RU" sz="2800" dirty="0" smtClean="0">
              <a:solidFill>
                <a:srgbClr val="FF0000"/>
              </a:solidFill>
            </a:rPr>
            <a:t>Окраинные моря</a:t>
          </a:r>
          <a:r>
            <a:rPr lang="ru-RU" sz="2800" dirty="0" smtClean="0"/>
            <a:t> – это моря, расположенные по окраинам материков</a:t>
          </a:r>
          <a:endParaRPr lang="ru-RU" sz="2800" dirty="0"/>
        </a:p>
      </dgm:t>
    </dgm:pt>
    <dgm:pt modelId="{902D3B12-1123-4AD2-AABC-D0CB38BECD07}" type="parTrans" cxnId="{8FAF22C2-AF20-4328-8A16-5B26C2CEA008}">
      <dgm:prSet/>
      <dgm:spPr/>
      <dgm:t>
        <a:bodyPr/>
        <a:lstStyle/>
        <a:p>
          <a:endParaRPr lang="ru-RU"/>
        </a:p>
      </dgm:t>
    </dgm:pt>
    <dgm:pt modelId="{7AE1941D-A406-429B-8977-A82D14F10C60}" type="sibTrans" cxnId="{8FAF22C2-AF20-4328-8A16-5B26C2CEA008}">
      <dgm:prSet/>
      <dgm:spPr/>
      <dgm:t>
        <a:bodyPr/>
        <a:lstStyle/>
        <a:p>
          <a:endParaRPr lang="ru-RU"/>
        </a:p>
      </dgm:t>
    </dgm:pt>
    <dgm:pt modelId="{4E00726F-BCE8-44E4-B54F-661C3A9054E3}">
      <dgm:prSet custT="1"/>
      <dgm:spPr/>
      <dgm:t>
        <a:bodyPr/>
        <a:lstStyle/>
        <a:p>
          <a:r>
            <a:rPr lang="ru-RU" sz="2800" dirty="0" smtClean="0">
              <a:solidFill>
                <a:srgbClr val="FF0000"/>
              </a:solidFill>
            </a:rPr>
            <a:t>Внутренние моря </a:t>
          </a:r>
          <a:r>
            <a:rPr lang="ru-RU" sz="2800" dirty="0" smtClean="0"/>
            <a:t>– это моря далеко вдающиеся в материк</a:t>
          </a:r>
          <a:endParaRPr lang="ru-RU" sz="2800" dirty="0"/>
        </a:p>
      </dgm:t>
    </dgm:pt>
    <dgm:pt modelId="{8EB8A37B-4BC7-4235-BF2F-203F02681AF6}" type="parTrans" cxnId="{65EC60B0-A26D-4A99-B3E6-471537BDEA21}">
      <dgm:prSet/>
      <dgm:spPr/>
      <dgm:t>
        <a:bodyPr/>
        <a:lstStyle/>
        <a:p>
          <a:endParaRPr lang="ru-RU"/>
        </a:p>
      </dgm:t>
    </dgm:pt>
    <dgm:pt modelId="{F6324E11-E4A7-4AD4-94BC-9A1765B6D921}" type="sibTrans" cxnId="{65EC60B0-A26D-4A99-B3E6-471537BDEA21}">
      <dgm:prSet/>
      <dgm:spPr/>
      <dgm:t>
        <a:bodyPr/>
        <a:lstStyle/>
        <a:p>
          <a:endParaRPr lang="ru-RU"/>
        </a:p>
      </dgm:t>
    </dgm:pt>
    <dgm:pt modelId="{EB8B0540-6D1E-4ED3-A79C-31C32901E298}" type="pres">
      <dgm:prSet presAssocID="{38B50131-7932-4A6B-828E-DF3110C7C84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FFF1258-9845-467D-B0B1-684D1BFA5A44}" type="pres">
      <dgm:prSet presAssocID="{20DD7C98-6B35-4BAC-AC22-A99417A0E755}" presName="hierRoot1" presStyleCnt="0"/>
      <dgm:spPr/>
    </dgm:pt>
    <dgm:pt modelId="{949F914B-F7C2-4D60-AF8F-9828E5D58D36}" type="pres">
      <dgm:prSet presAssocID="{20DD7C98-6B35-4BAC-AC22-A99417A0E755}" presName="composite" presStyleCnt="0"/>
      <dgm:spPr/>
    </dgm:pt>
    <dgm:pt modelId="{0E45AAED-7D03-4792-AB3A-E77F733CB8AB}" type="pres">
      <dgm:prSet presAssocID="{20DD7C98-6B35-4BAC-AC22-A99417A0E755}" presName="background" presStyleLbl="node0" presStyleIdx="0" presStyleCnt="1"/>
      <dgm:spPr/>
    </dgm:pt>
    <dgm:pt modelId="{FD539D7A-B08B-4BA9-8ADF-02B7F48F9449}" type="pres">
      <dgm:prSet presAssocID="{20DD7C98-6B35-4BAC-AC22-A99417A0E755}" presName="text" presStyleLbl="fgAcc0" presStyleIdx="0" presStyleCnt="1" custScaleX="1691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0991DF2-2CE8-49D1-8F2B-87D5DFFF4E5D}" type="pres">
      <dgm:prSet presAssocID="{20DD7C98-6B35-4BAC-AC22-A99417A0E755}" presName="hierChild2" presStyleCnt="0"/>
      <dgm:spPr/>
    </dgm:pt>
    <dgm:pt modelId="{3D2A52DD-4E8B-4B7D-A774-EFA159A638A9}" type="pres">
      <dgm:prSet presAssocID="{8EB8A37B-4BC7-4235-BF2F-203F02681AF6}" presName="Name10" presStyleLbl="parChTrans1D2" presStyleIdx="0" presStyleCnt="2"/>
      <dgm:spPr/>
      <dgm:t>
        <a:bodyPr/>
        <a:lstStyle/>
        <a:p>
          <a:endParaRPr lang="ru-RU"/>
        </a:p>
      </dgm:t>
    </dgm:pt>
    <dgm:pt modelId="{F44B521F-DD1A-4D37-9736-F6DE812F255E}" type="pres">
      <dgm:prSet presAssocID="{4E00726F-BCE8-44E4-B54F-661C3A9054E3}" presName="hierRoot2" presStyleCnt="0"/>
      <dgm:spPr/>
    </dgm:pt>
    <dgm:pt modelId="{3E656391-449F-4893-B1F9-CC9AB086A470}" type="pres">
      <dgm:prSet presAssocID="{4E00726F-BCE8-44E4-B54F-661C3A9054E3}" presName="composite2" presStyleCnt="0"/>
      <dgm:spPr/>
    </dgm:pt>
    <dgm:pt modelId="{DECEAA59-5E7F-48F7-A886-29EBAC7602D5}" type="pres">
      <dgm:prSet presAssocID="{4E00726F-BCE8-44E4-B54F-661C3A9054E3}" presName="background2" presStyleLbl="node2" presStyleIdx="0" presStyleCnt="2"/>
      <dgm:spPr/>
    </dgm:pt>
    <dgm:pt modelId="{A4BB3452-E877-44D7-8A37-BE91E4822C90}" type="pres">
      <dgm:prSet presAssocID="{4E00726F-BCE8-44E4-B54F-661C3A9054E3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6A75DCE-5681-49A2-BCAF-E22D6C290B9B}" type="pres">
      <dgm:prSet presAssocID="{4E00726F-BCE8-44E4-B54F-661C3A9054E3}" presName="hierChild3" presStyleCnt="0"/>
      <dgm:spPr/>
    </dgm:pt>
    <dgm:pt modelId="{00BFCAA3-7533-451C-B780-E6CD1B37EB96}" type="pres">
      <dgm:prSet presAssocID="{902D3B12-1123-4AD2-AABC-D0CB38BECD07}" presName="Name10" presStyleLbl="parChTrans1D2" presStyleIdx="1" presStyleCnt="2"/>
      <dgm:spPr/>
      <dgm:t>
        <a:bodyPr/>
        <a:lstStyle/>
        <a:p>
          <a:endParaRPr lang="ru-RU"/>
        </a:p>
      </dgm:t>
    </dgm:pt>
    <dgm:pt modelId="{BCBAE9BC-1D67-4578-876B-3420B915A5BB}" type="pres">
      <dgm:prSet presAssocID="{6E94A5BE-CB8E-4FCC-97CD-9CA289D23C4B}" presName="hierRoot2" presStyleCnt="0"/>
      <dgm:spPr/>
    </dgm:pt>
    <dgm:pt modelId="{E20A0208-DF7E-4887-B79D-305897EF28AC}" type="pres">
      <dgm:prSet presAssocID="{6E94A5BE-CB8E-4FCC-97CD-9CA289D23C4B}" presName="composite2" presStyleCnt="0"/>
      <dgm:spPr/>
    </dgm:pt>
    <dgm:pt modelId="{62C8CC2C-AAAE-48FB-8829-F7D72947BF5D}" type="pres">
      <dgm:prSet presAssocID="{6E94A5BE-CB8E-4FCC-97CD-9CA289D23C4B}" presName="background2" presStyleLbl="node2" presStyleIdx="1" presStyleCnt="2"/>
      <dgm:spPr/>
    </dgm:pt>
    <dgm:pt modelId="{EB7B5229-7B4E-47D5-839D-F859AF9205DD}" type="pres">
      <dgm:prSet presAssocID="{6E94A5BE-CB8E-4FCC-97CD-9CA289D23C4B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02EC0F-4299-44E2-9313-2D087BB31632}" type="pres">
      <dgm:prSet presAssocID="{6E94A5BE-CB8E-4FCC-97CD-9CA289D23C4B}" presName="hierChild3" presStyleCnt="0"/>
      <dgm:spPr/>
    </dgm:pt>
  </dgm:ptLst>
  <dgm:cxnLst>
    <dgm:cxn modelId="{01376456-21D2-4C6F-AD46-4D08F0803BA9}" type="presOf" srcId="{38B50131-7932-4A6B-828E-DF3110C7C844}" destId="{EB8B0540-6D1E-4ED3-A79C-31C32901E298}" srcOrd="0" destOrd="0" presId="urn:microsoft.com/office/officeart/2005/8/layout/hierarchy1"/>
    <dgm:cxn modelId="{FA44EE4A-1FBE-494B-9A7C-20E616B02D3C}" type="presOf" srcId="{8EB8A37B-4BC7-4235-BF2F-203F02681AF6}" destId="{3D2A52DD-4E8B-4B7D-A774-EFA159A638A9}" srcOrd="0" destOrd="0" presId="urn:microsoft.com/office/officeart/2005/8/layout/hierarchy1"/>
    <dgm:cxn modelId="{F1FECBAF-3C88-4418-A206-CEE6721AF18E}" type="presOf" srcId="{902D3B12-1123-4AD2-AABC-D0CB38BECD07}" destId="{00BFCAA3-7533-451C-B780-E6CD1B37EB96}" srcOrd="0" destOrd="0" presId="urn:microsoft.com/office/officeart/2005/8/layout/hierarchy1"/>
    <dgm:cxn modelId="{FC4E70E5-7089-435B-A0C5-2DB31DCC5C17}" type="presOf" srcId="{6E94A5BE-CB8E-4FCC-97CD-9CA289D23C4B}" destId="{EB7B5229-7B4E-47D5-839D-F859AF9205DD}" srcOrd="0" destOrd="0" presId="urn:microsoft.com/office/officeart/2005/8/layout/hierarchy1"/>
    <dgm:cxn modelId="{73229F2B-2FFB-45BB-9C93-87291E964784}" type="presOf" srcId="{4E00726F-BCE8-44E4-B54F-661C3A9054E3}" destId="{A4BB3452-E877-44D7-8A37-BE91E4822C90}" srcOrd="0" destOrd="0" presId="urn:microsoft.com/office/officeart/2005/8/layout/hierarchy1"/>
    <dgm:cxn modelId="{8FAF22C2-AF20-4328-8A16-5B26C2CEA008}" srcId="{20DD7C98-6B35-4BAC-AC22-A99417A0E755}" destId="{6E94A5BE-CB8E-4FCC-97CD-9CA289D23C4B}" srcOrd="1" destOrd="0" parTransId="{902D3B12-1123-4AD2-AABC-D0CB38BECD07}" sibTransId="{7AE1941D-A406-429B-8977-A82D14F10C60}"/>
    <dgm:cxn modelId="{DCFE4351-290D-40E7-9835-215CC7021438}" type="presOf" srcId="{20DD7C98-6B35-4BAC-AC22-A99417A0E755}" destId="{FD539D7A-B08B-4BA9-8ADF-02B7F48F9449}" srcOrd="0" destOrd="0" presId="urn:microsoft.com/office/officeart/2005/8/layout/hierarchy1"/>
    <dgm:cxn modelId="{790B8BC4-23FB-440B-B1F8-41758EE49BC0}" srcId="{38B50131-7932-4A6B-828E-DF3110C7C844}" destId="{20DD7C98-6B35-4BAC-AC22-A99417A0E755}" srcOrd="0" destOrd="0" parTransId="{819721A6-FE0C-4B8F-8E71-5EDD35F6F863}" sibTransId="{FB03D32C-4DAF-4B56-9CE5-EBB049795C03}"/>
    <dgm:cxn modelId="{65EC60B0-A26D-4A99-B3E6-471537BDEA21}" srcId="{20DD7C98-6B35-4BAC-AC22-A99417A0E755}" destId="{4E00726F-BCE8-44E4-B54F-661C3A9054E3}" srcOrd="0" destOrd="0" parTransId="{8EB8A37B-4BC7-4235-BF2F-203F02681AF6}" sibTransId="{F6324E11-E4A7-4AD4-94BC-9A1765B6D921}"/>
    <dgm:cxn modelId="{76E29F59-0B80-4654-8055-A1F7CA2B3DAD}" type="presParOf" srcId="{EB8B0540-6D1E-4ED3-A79C-31C32901E298}" destId="{3FFF1258-9845-467D-B0B1-684D1BFA5A44}" srcOrd="0" destOrd="0" presId="urn:microsoft.com/office/officeart/2005/8/layout/hierarchy1"/>
    <dgm:cxn modelId="{D9111FDA-3E01-4A3D-9E76-A1183A0D74B3}" type="presParOf" srcId="{3FFF1258-9845-467D-B0B1-684D1BFA5A44}" destId="{949F914B-F7C2-4D60-AF8F-9828E5D58D36}" srcOrd="0" destOrd="0" presId="urn:microsoft.com/office/officeart/2005/8/layout/hierarchy1"/>
    <dgm:cxn modelId="{C460FE55-C7BB-4B6D-ADF8-0AFD4EF8F2CD}" type="presParOf" srcId="{949F914B-F7C2-4D60-AF8F-9828E5D58D36}" destId="{0E45AAED-7D03-4792-AB3A-E77F733CB8AB}" srcOrd="0" destOrd="0" presId="urn:microsoft.com/office/officeart/2005/8/layout/hierarchy1"/>
    <dgm:cxn modelId="{955D53EB-5016-4ECC-8CD5-EC86E56D3CF9}" type="presParOf" srcId="{949F914B-F7C2-4D60-AF8F-9828E5D58D36}" destId="{FD539D7A-B08B-4BA9-8ADF-02B7F48F9449}" srcOrd="1" destOrd="0" presId="urn:microsoft.com/office/officeart/2005/8/layout/hierarchy1"/>
    <dgm:cxn modelId="{F8666CB9-464D-4100-81A6-5F7B543CBEA7}" type="presParOf" srcId="{3FFF1258-9845-467D-B0B1-684D1BFA5A44}" destId="{50991DF2-2CE8-49D1-8F2B-87D5DFFF4E5D}" srcOrd="1" destOrd="0" presId="urn:microsoft.com/office/officeart/2005/8/layout/hierarchy1"/>
    <dgm:cxn modelId="{7FB10DAE-5CEA-444B-A5FA-B6DF2CE877EF}" type="presParOf" srcId="{50991DF2-2CE8-49D1-8F2B-87D5DFFF4E5D}" destId="{3D2A52DD-4E8B-4B7D-A774-EFA159A638A9}" srcOrd="0" destOrd="0" presId="urn:microsoft.com/office/officeart/2005/8/layout/hierarchy1"/>
    <dgm:cxn modelId="{7D98DEE3-8686-44DC-BE89-E9D6B882F0E9}" type="presParOf" srcId="{50991DF2-2CE8-49D1-8F2B-87D5DFFF4E5D}" destId="{F44B521F-DD1A-4D37-9736-F6DE812F255E}" srcOrd="1" destOrd="0" presId="urn:microsoft.com/office/officeart/2005/8/layout/hierarchy1"/>
    <dgm:cxn modelId="{3BFEE2FC-081C-4E51-AFAC-A4FAE7A9EA4A}" type="presParOf" srcId="{F44B521F-DD1A-4D37-9736-F6DE812F255E}" destId="{3E656391-449F-4893-B1F9-CC9AB086A470}" srcOrd="0" destOrd="0" presId="urn:microsoft.com/office/officeart/2005/8/layout/hierarchy1"/>
    <dgm:cxn modelId="{D736EA99-8A6E-42A9-8CE8-AA5060971AB5}" type="presParOf" srcId="{3E656391-449F-4893-B1F9-CC9AB086A470}" destId="{DECEAA59-5E7F-48F7-A886-29EBAC7602D5}" srcOrd="0" destOrd="0" presId="urn:microsoft.com/office/officeart/2005/8/layout/hierarchy1"/>
    <dgm:cxn modelId="{AC14A5F3-C23B-40CA-A873-E5746D1786B1}" type="presParOf" srcId="{3E656391-449F-4893-B1F9-CC9AB086A470}" destId="{A4BB3452-E877-44D7-8A37-BE91E4822C90}" srcOrd="1" destOrd="0" presId="urn:microsoft.com/office/officeart/2005/8/layout/hierarchy1"/>
    <dgm:cxn modelId="{ECAE9E22-8EFC-48F5-8250-9DDFBC866CA0}" type="presParOf" srcId="{F44B521F-DD1A-4D37-9736-F6DE812F255E}" destId="{A6A75DCE-5681-49A2-BCAF-E22D6C290B9B}" srcOrd="1" destOrd="0" presId="urn:microsoft.com/office/officeart/2005/8/layout/hierarchy1"/>
    <dgm:cxn modelId="{42369A54-8D54-4178-A77E-FB481C8D33EB}" type="presParOf" srcId="{50991DF2-2CE8-49D1-8F2B-87D5DFFF4E5D}" destId="{00BFCAA3-7533-451C-B780-E6CD1B37EB96}" srcOrd="2" destOrd="0" presId="urn:microsoft.com/office/officeart/2005/8/layout/hierarchy1"/>
    <dgm:cxn modelId="{6297C77B-A7DC-4084-A6EF-D5806856DECE}" type="presParOf" srcId="{50991DF2-2CE8-49D1-8F2B-87D5DFFF4E5D}" destId="{BCBAE9BC-1D67-4578-876B-3420B915A5BB}" srcOrd="3" destOrd="0" presId="urn:microsoft.com/office/officeart/2005/8/layout/hierarchy1"/>
    <dgm:cxn modelId="{22FBDCBD-8F7A-4C77-99E0-749D098011BC}" type="presParOf" srcId="{BCBAE9BC-1D67-4578-876B-3420B915A5BB}" destId="{E20A0208-DF7E-4887-B79D-305897EF28AC}" srcOrd="0" destOrd="0" presId="urn:microsoft.com/office/officeart/2005/8/layout/hierarchy1"/>
    <dgm:cxn modelId="{37254B5F-070D-46A2-B2D6-D7C0DFB1E072}" type="presParOf" srcId="{E20A0208-DF7E-4887-B79D-305897EF28AC}" destId="{62C8CC2C-AAAE-48FB-8829-F7D72947BF5D}" srcOrd="0" destOrd="0" presId="urn:microsoft.com/office/officeart/2005/8/layout/hierarchy1"/>
    <dgm:cxn modelId="{11E02F75-E865-4A7A-84B9-2134E3339A2B}" type="presParOf" srcId="{E20A0208-DF7E-4887-B79D-305897EF28AC}" destId="{EB7B5229-7B4E-47D5-839D-F859AF9205DD}" srcOrd="1" destOrd="0" presId="urn:microsoft.com/office/officeart/2005/8/layout/hierarchy1"/>
    <dgm:cxn modelId="{E9C6796F-7D6F-4E2C-B81D-21884F247A02}" type="presParOf" srcId="{BCBAE9BC-1D67-4578-876B-3420B915A5BB}" destId="{5B02EC0F-4299-44E2-9313-2D087BB31632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B60AC85-5955-4C65-8FA5-BCAB0FE5A4EF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493F176-E9A9-4232-9E35-DA07179DB0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60AC85-5955-4C65-8FA5-BCAB0FE5A4EF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93F176-E9A9-4232-9E35-DA07179DB0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60AC85-5955-4C65-8FA5-BCAB0FE5A4EF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93F176-E9A9-4232-9E35-DA07179DB0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270AD-48B2-491B-8BC7-D6B22E950B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60AC85-5955-4C65-8FA5-BCAB0FE5A4EF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93F176-E9A9-4232-9E35-DA07179DB0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60AC85-5955-4C65-8FA5-BCAB0FE5A4EF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93F176-E9A9-4232-9E35-DA07179DB0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60AC85-5955-4C65-8FA5-BCAB0FE5A4EF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93F176-E9A9-4232-9E35-DA07179DB0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60AC85-5955-4C65-8FA5-BCAB0FE5A4EF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93F176-E9A9-4232-9E35-DA07179DB0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60AC85-5955-4C65-8FA5-BCAB0FE5A4EF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93F176-E9A9-4232-9E35-DA07179DB0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60AC85-5955-4C65-8FA5-BCAB0FE5A4EF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93F176-E9A9-4232-9E35-DA07179DB0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B60AC85-5955-4C65-8FA5-BCAB0FE5A4EF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93F176-E9A9-4232-9E35-DA07179DB0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B60AC85-5955-4C65-8FA5-BCAB0FE5A4EF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493F176-E9A9-4232-9E35-DA07179DB0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B60AC85-5955-4C65-8FA5-BCAB0FE5A4EF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493F176-E9A9-4232-9E35-DA07179DB0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52" name="Picture 4" descr="2005_07_06_ocean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250825" y="1125538"/>
            <a:ext cx="8642350" cy="201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10001">
                      <a:srgbClr val="000040"/>
                    </a:gs>
                    <a:gs pos="25000">
                      <a:srgbClr val="400040"/>
                    </a:gs>
                    <a:gs pos="37500">
                      <a:srgbClr val="8F0040"/>
                    </a:gs>
                    <a:gs pos="45000">
                      <a:srgbClr val="F27300"/>
                    </a:gs>
                    <a:gs pos="50000">
                      <a:srgbClr val="FFBF00"/>
                    </a:gs>
                    <a:gs pos="55000">
                      <a:srgbClr val="F27300"/>
                    </a:gs>
                    <a:gs pos="62500">
                      <a:srgbClr val="8F0040"/>
                    </a:gs>
                    <a:gs pos="75000">
                      <a:srgbClr val="400040"/>
                    </a:gs>
                    <a:gs pos="89999">
                      <a:srgbClr val="000040"/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Части Мирового океана</a:t>
            </a:r>
          </a:p>
        </p:txBody>
      </p:sp>
      <p:sp>
        <p:nvSpPr>
          <p:cNvPr id="2054" name="TextBox 8"/>
          <p:cNvSpPr txBox="1">
            <a:spLocks noChangeArrowheads="1"/>
          </p:cNvSpPr>
          <p:nvPr/>
        </p:nvSpPr>
        <p:spPr bwMode="auto">
          <a:xfrm>
            <a:off x="1187450" y="5445125"/>
            <a:ext cx="75612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0"/>
          <a:ext cx="82296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34925" y="5084763"/>
            <a:ext cx="24288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/>
              <a:t>Найди на карте:</a:t>
            </a:r>
          </a:p>
        </p:txBody>
      </p:sp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463"/>
            <a:ext cx="5214938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трелка влево 11"/>
          <p:cNvSpPr/>
          <p:nvPr/>
        </p:nvSpPr>
        <p:spPr>
          <a:xfrm>
            <a:off x="4929188" y="1071563"/>
            <a:ext cx="1785937" cy="2143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715125" y="571500"/>
            <a:ext cx="242887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Внутреннее море – Чёрное</a:t>
            </a:r>
          </a:p>
        </p:txBody>
      </p:sp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3143250"/>
            <a:ext cx="47148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трелка вправо 14"/>
          <p:cNvSpPr/>
          <p:nvPr/>
        </p:nvSpPr>
        <p:spPr>
          <a:xfrm>
            <a:off x="2071688" y="3857625"/>
            <a:ext cx="2428875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0" y="3500438"/>
            <a:ext cx="2071688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Окраинное море – Баренцево</a:t>
            </a: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0" y="5380038"/>
            <a:ext cx="45720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Азовское, Аравийское, Балтийское, Баренцево, Восточно-Сибирское, Карибское, Красное, Мраморное, Охотское, Средиземное, Филиппинское, Чёрное, Японское.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/>
      <p:bldP spid="12" grpId="0" animBg="1"/>
      <p:bldP spid="13" grpId="0"/>
      <p:bldP spid="15" grpId="0" animBg="1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250825" y="1998663"/>
            <a:ext cx="8229600" cy="4525962"/>
          </a:xfrm>
        </p:spPr>
        <p:txBody>
          <a:bodyPr/>
          <a:lstStyle/>
          <a:p>
            <a:pPr eaLnBrk="1" hangingPunct="1"/>
            <a:r>
              <a:rPr lang="ru-RU" smtClean="0"/>
              <a:t>Баренцево</a:t>
            </a:r>
          </a:p>
          <a:p>
            <a:pPr eaLnBrk="1" hangingPunct="1"/>
            <a:r>
              <a:rPr lang="ru-RU" smtClean="0"/>
              <a:t>Карское</a:t>
            </a:r>
          </a:p>
          <a:p>
            <a:pPr eaLnBrk="1" hangingPunct="1"/>
            <a:r>
              <a:rPr lang="ru-RU" smtClean="0"/>
              <a:t>Лаптевых</a:t>
            </a:r>
          </a:p>
          <a:p>
            <a:pPr eaLnBrk="1" hangingPunct="1"/>
            <a:r>
              <a:rPr lang="ru-RU" smtClean="0"/>
              <a:t>Чукотское</a:t>
            </a:r>
          </a:p>
          <a:p>
            <a:pPr eaLnBrk="1" hangingPunct="1"/>
            <a:r>
              <a:rPr lang="ru-RU" smtClean="0"/>
              <a:t>Восточно-Сибирское </a:t>
            </a:r>
          </a:p>
          <a:p>
            <a:pPr eaLnBrk="1" hangingPunct="1">
              <a:buFontTx/>
              <a:buNone/>
            </a:pPr>
            <a:r>
              <a:rPr lang="ru-RU" smtClean="0"/>
              <a:t>и др.</a:t>
            </a:r>
          </a:p>
          <a:p>
            <a:pPr eaLnBrk="1" hangingPunct="1">
              <a:buFontTx/>
              <a:buNone/>
            </a:pPr>
            <a:endParaRPr lang="ru-RU" smtClean="0"/>
          </a:p>
        </p:txBody>
      </p:sp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b="1" u="sng" smtClean="0"/>
              <a:t>Моря Северного Ледовитого  океана</a:t>
            </a:r>
            <a:endParaRPr lang="ru-RU" u="sng" smtClean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8213" y="1643063"/>
            <a:ext cx="4395787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107950" y="1927225"/>
            <a:ext cx="3924300" cy="4525963"/>
          </a:xfrm>
        </p:spPr>
        <p:txBody>
          <a:bodyPr/>
          <a:lstStyle/>
          <a:p>
            <a:pPr eaLnBrk="1" hangingPunct="1"/>
            <a:r>
              <a:rPr lang="ru-RU" smtClean="0"/>
              <a:t>Берингово,</a:t>
            </a:r>
          </a:p>
          <a:p>
            <a:pPr eaLnBrk="1" hangingPunct="1"/>
            <a:r>
              <a:rPr lang="ru-RU" smtClean="0"/>
              <a:t>Охотское,</a:t>
            </a:r>
          </a:p>
          <a:p>
            <a:pPr eaLnBrk="1" hangingPunct="1"/>
            <a:r>
              <a:rPr lang="ru-RU" smtClean="0"/>
              <a:t>Восточно-Китайское,</a:t>
            </a:r>
          </a:p>
          <a:p>
            <a:pPr eaLnBrk="1" hangingPunct="1"/>
            <a:r>
              <a:rPr lang="ru-RU" smtClean="0"/>
              <a:t>Южно-Китайское,</a:t>
            </a:r>
          </a:p>
          <a:p>
            <a:pPr eaLnBrk="1" hangingPunct="1"/>
            <a:r>
              <a:rPr lang="ru-RU" smtClean="0"/>
              <a:t>Тасманово и др.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b="1" u="sng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Моря Тихого океана</a:t>
            </a:r>
            <a:r>
              <a:rPr lang="ru-RU" sz="4800" b="1" i="1" u="sng" smtClean="0"/>
              <a:t> </a:t>
            </a:r>
            <a:endParaRPr lang="ru-RU" smtClean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1714500"/>
            <a:ext cx="4932362" cy="493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Красное</a:t>
            </a:r>
          </a:p>
          <a:p>
            <a:pPr eaLnBrk="1" hangingPunct="1"/>
            <a:r>
              <a:rPr lang="ru-RU" smtClean="0"/>
              <a:t>Аравийское и др.</a:t>
            </a:r>
          </a:p>
        </p:txBody>
      </p:sp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b="1" u="sng" smtClean="0"/>
              <a:t>Моря Индийского</a:t>
            </a:r>
            <a:br>
              <a:rPr lang="ru-RU" b="1" u="sng" smtClean="0"/>
            </a:br>
            <a:r>
              <a:rPr lang="ru-RU" b="1" u="sng" smtClean="0"/>
              <a:t>океана</a:t>
            </a:r>
            <a:endParaRPr lang="ru-RU" smtClean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5" y="1643063"/>
            <a:ext cx="4286250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358775" y="1855788"/>
            <a:ext cx="4500563" cy="4525962"/>
          </a:xfrm>
        </p:spPr>
        <p:txBody>
          <a:bodyPr/>
          <a:lstStyle/>
          <a:p>
            <a:pPr eaLnBrk="1" hangingPunct="1"/>
            <a:r>
              <a:rPr lang="ru-RU" smtClean="0"/>
              <a:t>Чёрное, </a:t>
            </a:r>
          </a:p>
          <a:p>
            <a:pPr eaLnBrk="1" hangingPunct="1"/>
            <a:r>
              <a:rPr lang="ru-RU" smtClean="0"/>
              <a:t>Средиземное,</a:t>
            </a:r>
          </a:p>
          <a:p>
            <a:pPr eaLnBrk="1" hangingPunct="1"/>
            <a:r>
              <a:rPr lang="ru-RU" smtClean="0"/>
              <a:t>Норвежское,</a:t>
            </a:r>
          </a:p>
          <a:p>
            <a:pPr eaLnBrk="1" hangingPunct="1"/>
            <a:r>
              <a:rPr lang="ru-RU" smtClean="0"/>
              <a:t>Северное</a:t>
            </a:r>
          </a:p>
          <a:p>
            <a:pPr eaLnBrk="1" hangingPunct="1"/>
            <a:r>
              <a:rPr lang="ru-RU" smtClean="0"/>
              <a:t>Балтийское и др.</a:t>
            </a:r>
          </a:p>
        </p:txBody>
      </p:sp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b="1" u="sng" smtClean="0"/>
              <a:t>Моря  Атлантического</a:t>
            </a:r>
            <a:br>
              <a:rPr lang="ru-RU" b="1" u="sng" smtClean="0"/>
            </a:br>
            <a:r>
              <a:rPr lang="ru-RU" b="1" u="sng" smtClean="0"/>
              <a:t>океана</a:t>
            </a:r>
            <a:endParaRPr lang="ru-RU" smtClean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62538" y="1643063"/>
            <a:ext cx="4081462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42875" y="0"/>
            <a:ext cx="4071938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400" b="1">
                <a:solidFill>
                  <a:srgbClr val="FF0000"/>
                </a:solidFill>
              </a:rPr>
              <a:t>Залив</a:t>
            </a:r>
            <a:r>
              <a:rPr lang="ru-RU" sz="2400" b="1"/>
              <a:t> – это часть океана (моря), вдающаяся в сушу, но свободно сообщающаяся с океаном (морем).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4214813" y="4071938"/>
            <a:ext cx="4929187" cy="19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Заливы:</a:t>
            </a:r>
          </a:p>
          <a:p>
            <a:r>
              <a:rPr lang="ru-RU" sz="2400" b="1"/>
              <a:t>Бенгальский, Гвинейский, Гудзонов, Мексиканский, Персидский, Финский.</a:t>
            </a:r>
          </a:p>
          <a:p>
            <a:r>
              <a:rPr lang="ru-RU" sz="2400" b="1"/>
              <a:t>(Найди на карте в атласе.)</a:t>
            </a:r>
          </a:p>
        </p:txBody>
      </p:sp>
      <p:pic>
        <p:nvPicPr>
          <p:cNvPr id="15371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0"/>
            <a:ext cx="4787900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43250"/>
            <a:ext cx="42862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536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4214813" y="0"/>
            <a:ext cx="4243387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0000"/>
                </a:solidFill>
              </a:rPr>
              <a:t>Пролив</a:t>
            </a:r>
            <a:r>
              <a:rPr lang="ru-RU" sz="2400" b="1"/>
              <a:t> – сравнительно неширокое водное пространство, ограниченное с двух сторон берегами материков или островов.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0" y="5226050"/>
            <a:ext cx="7143750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Проливы:</a:t>
            </a:r>
            <a:endParaRPr lang="en-US" sz="2800" b="1"/>
          </a:p>
          <a:p>
            <a:r>
              <a:rPr lang="ru-RU" sz="2800"/>
              <a:t>Берингов, Гибралтарский, Дрейка, Магелланов, Малаккский, Мозамбикский.</a:t>
            </a:r>
            <a:endParaRPr lang="ru-RU" sz="2800" b="1"/>
          </a:p>
          <a:p>
            <a:r>
              <a:rPr lang="ru-RU" sz="2000" b="1"/>
              <a:t>(Найди их на карте.)</a:t>
            </a:r>
          </a:p>
        </p:txBody>
      </p:sp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433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2286000"/>
            <a:ext cx="4000500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639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975" cy="4525963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ru-RU" sz="2400" dirty="0" smtClean="0"/>
              <a:t>1. На каком материке мы живем.</a:t>
            </a:r>
          </a:p>
          <a:p>
            <a:pPr eaLnBrk="1" hangingPunct="1">
              <a:buFontTx/>
              <a:buNone/>
            </a:pPr>
            <a:r>
              <a:rPr lang="ru-RU" sz="2400" dirty="0" smtClean="0"/>
              <a:t>2. Пролив, разделяющий Евразию и Северную Америку.</a:t>
            </a:r>
          </a:p>
          <a:p>
            <a:pPr eaLnBrk="1" hangingPunct="1">
              <a:buFontTx/>
              <a:buNone/>
            </a:pPr>
            <a:r>
              <a:rPr lang="ru-RU" sz="2400" dirty="0" smtClean="0"/>
              <a:t>3. Самый крупный остров на Земле.</a:t>
            </a:r>
          </a:p>
          <a:p>
            <a:pPr eaLnBrk="1" hangingPunct="1">
              <a:buFontTx/>
              <a:buNone/>
            </a:pPr>
            <a:r>
              <a:rPr lang="ru-RU" sz="2400" dirty="0" smtClean="0"/>
              <a:t>4. Море к юго-востоку от Австралии.</a:t>
            </a:r>
          </a:p>
          <a:p>
            <a:pPr eaLnBrk="1" hangingPunct="1">
              <a:buFontTx/>
              <a:buNone/>
            </a:pPr>
            <a:r>
              <a:rPr lang="ru-RU" sz="2400" dirty="0" smtClean="0"/>
              <a:t>5. Самое северное море Тихого океана.</a:t>
            </a:r>
          </a:p>
          <a:p>
            <a:pPr eaLnBrk="1" hangingPunct="1">
              <a:buFontTx/>
              <a:buNone/>
            </a:pPr>
            <a:r>
              <a:rPr lang="ru-RU" sz="2400" dirty="0" smtClean="0"/>
              <a:t>6. Остров к югу от Австралии.</a:t>
            </a:r>
          </a:p>
          <a:p>
            <a:pPr eaLnBrk="1" hangingPunct="1">
              <a:buFontTx/>
              <a:buNone/>
            </a:pPr>
            <a:r>
              <a:rPr lang="ru-RU" sz="2400" dirty="0" smtClean="0"/>
              <a:t>7. Пролив между Антарктидой и островом Огненная Земля.</a:t>
            </a:r>
          </a:p>
          <a:p>
            <a:pPr eaLnBrk="1" hangingPunct="1">
              <a:buFontTx/>
              <a:buNone/>
            </a:pPr>
            <a:r>
              <a:rPr lang="ru-RU" sz="2400" dirty="0" smtClean="0"/>
              <a:t>8. Море, названное в честь братьев-мореплавателей.</a:t>
            </a:r>
          </a:p>
        </p:txBody>
      </p:sp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3600" b="1" smtClean="0"/>
              <a:t>С помощью атласа определите, о каких объектах идёт речь</a:t>
            </a:r>
            <a:endParaRPr lang="ru-RU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Рабочая </a:t>
            </a:r>
            <a:r>
              <a:rPr lang="ru-RU" smtClean="0"/>
              <a:t>тетрадь стр.44 - 45</a:t>
            </a:r>
            <a:endParaRPr lang="ru-RU" dirty="0" smtClean="0"/>
          </a:p>
        </p:txBody>
      </p:sp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Домашнее задание: § 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395288" y="981075"/>
            <a:ext cx="8229600" cy="19796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4400" b="1" dirty="0" smtClean="0"/>
              <a:t>Цель:</a:t>
            </a:r>
            <a:r>
              <a:rPr lang="ru-RU" dirty="0" smtClean="0"/>
              <a:t> </a:t>
            </a:r>
            <a:r>
              <a:rPr lang="ru-RU" sz="2800" b="1" dirty="0" smtClean="0"/>
              <a:t>изучение частей Мирового океана.</a:t>
            </a:r>
          </a:p>
        </p:txBody>
      </p:sp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357188" y="3643313"/>
            <a:ext cx="835818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3600" dirty="0"/>
              <a:t> </a:t>
            </a:r>
            <a:r>
              <a:rPr lang="ru-RU" sz="3200" dirty="0"/>
              <a:t>познакомиться с понятиями: материк, полуостров, остров, архипелаг, океан, море, залив, пролив:</a:t>
            </a:r>
          </a:p>
          <a:p>
            <a:pPr>
              <a:buFont typeface="Arial" charset="0"/>
              <a:buChar char="•"/>
            </a:pPr>
            <a:r>
              <a:rPr lang="ru-RU" sz="3200" dirty="0"/>
              <a:t> продолжить формирование работы с картами атласа.</a:t>
            </a:r>
          </a:p>
        </p:txBody>
      </p:sp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3419475" y="2749550"/>
            <a:ext cx="51435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 dirty="0"/>
              <a:t>Задачи: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229600" cy="56610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b="1" i="1" smtClean="0"/>
              <a:t>Островные архипелаги: </a:t>
            </a:r>
            <a:r>
              <a:rPr lang="ru-RU" sz="2400" smtClean="0"/>
              <a:t>Большие Антильские, Гавайские, Филиппинские, Японские.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i="1" smtClean="0"/>
              <a:t>Острова: </a:t>
            </a:r>
            <a:r>
              <a:rPr lang="ru-RU" sz="2400" smtClean="0"/>
              <a:t>Великобритания, Гренландия, Исландия, Калимантан, Мадагаскар, Новая Гвинея, Новая Зеландия, Огненная Земля, Сахалин, Тасмания.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i="1" smtClean="0"/>
              <a:t>Полуострова: </a:t>
            </a:r>
            <a:r>
              <a:rPr lang="ru-RU" sz="2400" smtClean="0"/>
              <a:t>Аравийский, Индокитай, Индостан, Калифорния, Камчатка, Лабрадор, Скандинавский, Сомали, Таймыр, Флорида.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i="1" smtClean="0"/>
              <a:t>Моря: </a:t>
            </a:r>
            <a:r>
              <a:rPr lang="ru-RU" sz="2400" smtClean="0"/>
              <a:t>Азовское, Аравийское, Балтийское, Баренцево, Восточно-Сибирское, Карибское, Красное, Мраморное, Охотское, Средиземное, Филиппинское, Чёрное, Японское.</a:t>
            </a:r>
            <a:endParaRPr lang="ru-RU" sz="2400" b="1" i="1" smtClean="0"/>
          </a:p>
          <a:p>
            <a:pPr eaLnBrk="1" hangingPunct="1">
              <a:lnSpc>
                <a:spcPct val="80000"/>
              </a:lnSpc>
            </a:pPr>
            <a:r>
              <a:rPr lang="ru-RU" sz="2400" b="1" i="1" smtClean="0"/>
              <a:t>Заливы:</a:t>
            </a:r>
            <a:r>
              <a:rPr lang="ru-RU" sz="2400" smtClean="0"/>
              <a:t> Бенгальский, Гвинейский, Гудзонов, Мексиканский, Персидский, Финский.</a:t>
            </a:r>
            <a:endParaRPr lang="ru-RU" sz="2400" b="1" i="1" smtClean="0"/>
          </a:p>
          <a:p>
            <a:pPr eaLnBrk="1" hangingPunct="1">
              <a:lnSpc>
                <a:spcPct val="80000"/>
              </a:lnSpc>
            </a:pPr>
            <a:r>
              <a:rPr lang="ru-RU" sz="2400" b="1" i="1" smtClean="0"/>
              <a:t>Проливы:</a:t>
            </a:r>
            <a:r>
              <a:rPr lang="ru-RU" sz="2400" smtClean="0"/>
              <a:t> Берингов, Гибралтарский, Дрейка, Магелланов, Малаккский, Мозамбикский.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smtClean="0"/>
              <a:t>Обозначьте на контурной карте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/>
              <a:t>Суша в океане</a:t>
            </a:r>
          </a:p>
        </p:txBody>
      </p:sp>
      <p:graphicFrame>
        <p:nvGraphicFramePr>
          <p:cNvPr id="13" name="Схема 12"/>
          <p:cNvGraphicFramePr/>
          <p:nvPr/>
        </p:nvGraphicFramePr>
        <p:xfrm>
          <a:off x="214282" y="1000108"/>
          <a:ext cx="8715436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21859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smtClean="0"/>
              <a:t>Материки – огромные участки суши, со всех сторон или почти со всех сторон окружённые водой.</a:t>
            </a:r>
          </a:p>
          <a:p>
            <a:pPr eaLnBrk="1" hangingPunct="1">
              <a:buFontTx/>
              <a:buNone/>
            </a:pPr>
            <a:endParaRPr lang="ru-RU" b="1" smtClean="0"/>
          </a:p>
          <a:p>
            <a:pPr eaLnBrk="1" hangingPunct="1"/>
            <a:endParaRPr lang="ru-RU" smtClean="0"/>
          </a:p>
        </p:txBody>
      </p:sp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/>
              <a:t>Материки</a:t>
            </a:r>
          </a:p>
        </p:txBody>
      </p:sp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1650" y="2944813"/>
            <a:ext cx="6446838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457200" y="1066800"/>
            <a:ext cx="7472363" cy="1857375"/>
          </a:xfrm>
        </p:spPr>
        <p:txBody>
          <a:bodyPr/>
          <a:lstStyle/>
          <a:p>
            <a:pPr eaLnBrk="1" hangingPunct="1"/>
            <a:r>
              <a:rPr lang="ru-RU" b="1" smtClean="0"/>
              <a:t>Полуостров – это часть суши, окружённая с 3-х сторон водой.</a:t>
            </a:r>
          </a:p>
          <a:p>
            <a:pPr eaLnBrk="1" hangingPunct="1"/>
            <a:endParaRPr lang="ru-RU" smtClean="0"/>
          </a:p>
        </p:txBody>
      </p:sp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b="1" smtClean="0"/>
              <a:t>Полуострова</a:t>
            </a:r>
            <a:br>
              <a:rPr lang="ru-RU" b="1" smtClean="0"/>
            </a:br>
            <a:endParaRPr lang="ru-RU" smtClean="0"/>
          </a:p>
        </p:txBody>
      </p:sp>
      <p:pic>
        <p:nvPicPr>
          <p:cNvPr id="614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43188"/>
            <a:ext cx="5076825" cy="385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Box 6"/>
          <p:cNvSpPr txBox="1">
            <a:spLocks noChangeArrowheads="1"/>
          </p:cNvSpPr>
          <p:nvPr/>
        </p:nvSpPr>
        <p:spPr bwMode="auto">
          <a:xfrm>
            <a:off x="5364163" y="2857500"/>
            <a:ext cx="3494087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Аравийский, Индокитай, Индостан, Калифорния, Камчатка, Лабрадор, Скандинавский, Сомали, Таймыр, Флорида.</a:t>
            </a:r>
          </a:p>
          <a:p>
            <a:r>
              <a:rPr lang="ru-RU" sz="2400"/>
              <a:t>(Найдите их на карте.)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1328737"/>
          </a:xfrm>
        </p:spPr>
        <p:txBody>
          <a:bodyPr/>
          <a:lstStyle/>
          <a:p>
            <a:pPr eaLnBrk="1" hangingPunct="1"/>
            <a:r>
              <a:rPr lang="ru-RU" b="1" smtClean="0"/>
              <a:t>Остров – это часть суши, окружённая со всех сторон водой.</a:t>
            </a:r>
          </a:p>
          <a:p>
            <a:pPr eaLnBrk="1" hangingPunct="1"/>
            <a:endParaRPr lang="ru-RU" smtClean="0"/>
          </a:p>
        </p:txBody>
      </p:sp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868363"/>
          </a:xfrm>
        </p:spPr>
        <p:txBody>
          <a:bodyPr/>
          <a:lstStyle/>
          <a:p>
            <a:pPr eaLnBrk="1" hangingPunct="1"/>
            <a:r>
              <a:rPr lang="ru-RU" b="1" smtClean="0"/>
              <a:t>Острова</a:t>
            </a:r>
            <a:endParaRPr lang="ru-RU" smtClean="0"/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613" y="2420938"/>
            <a:ext cx="3800475" cy="443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Box 5"/>
          <p:cNvSpPr txBox="1">
            <a:spLocks noChangeArrowheads="1"/>
          </p:cNvSpPr>
          <p:nvPr/>
        </p:nvSpPr>
        <p:spPr bwMode="auto">
          <a:xfrm>
            <a:off x="4645025" y="2565400"/>
            <a:ext cx="446405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Великобритания, Гренландия, Исландия, Калимантан, Мадагаскар, Новая Гвинея, Новая Зеландия, Огненная Земля, Сахалин, Тасмания.</a:t>
            </a:r>
          </a:p>
          <a:p>
            <a:r>
              <a:rPr lang="ru-RU" sz="2800"/>
              <a:t>(Найдите их на карте.)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468313" y="1052513"/>
            <a:ext cx="8229600" cy="1471612"/>
          </a:xfrm>
        </p:spPr>
        <p:txBody>
          <a:bodyPr/>
          <a:lstStyle/>
          <a:p>
            <a:pPr eaLnBrk="1" hangingPunct="1"/>
            <a:r>
              <a:rPr lang="ru-RU" b="1" smtClean="0"/>
              <a:t>Архипелаг – это группа островов, находящихся  близко друг от друга.</a:t>
            </a:r>
          </a:p>
          <a:p>
            <a:pPr eaLnBrk="1" hangingPunct="1"/>
            <a:endParaRPr lang="ru-RU" smtClean="0"/>
          </a:p>
        </p:txBody>
      </p:sp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868362"/>
          </a:xfrm>
        </p:spPr>
        <p:txBody>
          <a:bodyPr/>
          <a:lstStyle/>
          <a:p>
            <a:pPr eaLnBrk="1" hangingPunct="1"/>
            <a:r>
              <a:rPr lang="ru-RU" b="1" smtClean="0"/>
              <a:t>Архипелаги</a:t>
            </a:r>
            <a:endParaRPr lang="ru-RU" smtClean="0"/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70175"/>
            <a:ext cx="622776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6443663" y="2133600"/>
            <a:ext cx="2500312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Выделяют и островные архипелаги: Большие Антильские, Гавайские, Японские.</a:t>
            </a:r>
          </a:p>
          <a:p>
            <a:r>
              <a:rPr lang="ru-RU" sz="2800"/>
              <a:t>(Найдите их на карте.)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1000108"/>
          <a:ext cx="9144000" cy="5857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725488"/>
          </a:xfrm>
        </p:spPr>
        <p:txBody>
          <a:bodyPr>
            <a:normAutofit/>
          </a:bodyPr>
          <a:lstStyle/>
          <a:p>
            <a:pPr eaLnBrk="1" hangingPunct="1"/>
            <a:r>
              <a:rPr lang="ru-RU" b="1" smtClean="0"/>
              <a:t>Части Мирового океана</a:t>
            </a:r>
          </a:p>
        </p:txBody>
      </p:sp>
      <p:sp>
        <p:nvSpPr>
          <p:cNvPr id="7" name="Управляющая кнопка: далее 6">
            <a:hlinkClick r:id="rId6" action="ppaction://hlinksldjump" highlightClick="1"/>
          </p:cNvPr>
          <p:cNvSpPr/>
          <p:nvPr/>
        </p:nvSpPr>
        <p:spPr>
          <a:xfrm>
            <a:off x="7500938" y="6286500"/>
            <a:ext cx="1643062" cy="5715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350" y="-635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31</TotalTime>
  <Words>683</Words>
  <Application>Microsoft Office PowerPoint</Application>
  <PresentationFormat>Экран (4:3)</PresentationFormat>
  <Paragraphs>90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Открытая</vt:lpstr>
      <vt:lpstr>Слайд 1</vt:lpstr>
      <vt:lpstr>Слайд 2</vt:lpstr>
      <vt:lpstr>Суша в океане</vt:lpstr>
      <vt:lpstr>Материки</vt:lpstr>
      <vt:lpstr>Полуострова </vt:lpstr>
      <vt:lpstr>Острова</vt:lpstr>
      <vt:lpstr>Архипелаги</vt:lpstr>
      <vt:lpstr>Части Мирового океана</vt:lpstr>
      <vt:lpstr>Слайд 9</vt:lpstr>
      <vt:lpstr>Слайд 10</vt:lpstr>
      <vt:lpstr>Слайд 11</vt:lpstr>
      <vt:lpstr>Моря Северного Ледовитого  океана</vt:lpstr>
      <vt:lpstr>Моря Тихого океана </vt:lpstr>
      <vt:lpstr>Моря Индийского океана</vt:lpstr>
      <vt:lpstr>Моря  Атлантического океана</vt:lpstr>
      <vt:lpstr>Слайд 16</vt:lpstr>
      <vt:lpstr>Слайд 17</vt:lpstr>
      <vt:lpstr>С помощью атласа определите, о каких объектах идёт речь</vt:lpstr>
      <vt:lpstr>Домашнее задание: § 24</vt:lpstr>
      <vt:lpstr>Обозначьте на контурной карте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Учитель</cp:lastModifiedBy>
  <cp:revision>6</cp:revision>
  <dcterms:created xsi:type="dcterms:W3CDTF">2012-01-12T15:01:43Z</dcterms:created>
  <dcterms:modified xsi:type="dcterms:W3CDTF">2012-01-18T05:15:39Z</dcterms:modified>
</cp:coreProperties>
</file>