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871-C655-4680-BB3F-BD96C8E5278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0DC7-F6B8-46CC-AD63-5810E1B914F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871-C655-4680-BB3F-BD96C8E5278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0DC7-F6B8-46CC-AD63-5810E1B91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871-C655-4680-BB3F-BD96C8E5278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0DC7-F6B8-46CC-AD63-5810E1B91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871-C655-4680-BB3F-BD96C8E5278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0DC7-F6B8-46CC-AD63-5810E1B91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871-C655-4680-BB3F-BD96C8E5278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0DC7-F6B8-46CC-AD63-5810E1B914F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871-C655-4680-BB3F-BD96C8E5278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0DC7-F6B8-46CC-AD63-5810E1B91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871-C655-4680-BB3F-BD96C8E5278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0DC7-F6B8-46CC-AD63-5810E1B91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871-C655-4680-BB3F-BD96C8E5278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0DC7-F6B8-46CC-AD63-5810E1B91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871-C655-4680-BB3F-BD96C8E5278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0DC7-F6B8-46CC-AD63-5810E1B91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871-C655-4680-BB3F-BD96C8E5278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90DC7-F6B8-46CC-AD63-5810E1B91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2871-C655-4680-BB3F-BD96C8E5278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890DC7-F6B8-46CC-AD63-5810E1B914F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742871-C655-4680-BB3F-BD96C8E52787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890DC7-F6B8-46CC-AD63-5810E1B914F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interfax.ru/sochi2014/photo/1513/1956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interfax.ru/sochi2014/photo/1513/1909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interfax.ru/sochi2014/photo/1513/1946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nterfax.ru/sochi2014/photo/1513/1953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Золотые призеры </a:t>
            </a:r>
            <a:br>
              <a:rPr lang="ru-RU" dirty="0" smtClean="0"/>
            </a:br>
            <a:r>
              <a:rPr lang="ru-RU" dirty="0" smtClean="0"/>
              <a:t>Олимпиады в Сочи 2014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39527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i="1" dirty="0" smtClean="0"/>
              <a:t>Победа </a:t>
            </a:r>
            <a:r>
              <a:rPr lang="ru-RU" b="1" dirty="0" smtClean="0"/>
              <a:t>Александра Третьякова</a:t>
            </a:r>
            <a:r>
              <a:rPr lang="ru-RU" dirty="0" smtClean="0"/>
              <a:t> </a:t>
            </a:r>
            <a:r>
              <a:rPr lang="ru-RU" i="1" dirty="0" smtClean="0"/>
              <a:t>в скелетоне</a:t>
            </a:r>
            <a:endParaRPr lang="ru-RU" dirty="0"/>
          </a:p>
        </p:txBody>
      </p:sp>
      <p:pic>
        <p:nvPicPr>
          <p:cNvPr id="4" name="Рисунок 3" descr="Победа Александра Третьякова в скелетон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66725"/>
            <a:ext cx="8286808" cy="539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68102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Максим </a:t>
            </a:r>
            <a:r>
              <a:rPr lang="ru-RU" b="1" dirty="0" err="1" smtClean="0"/>
              <a:t>Вылекжанин</a:t>
            </a:r>
            <a:r>
              <a:rPr lang="ru-RU" dirty="0" smtClean="0"/>
              <a:t> - </a:t>
            </a:r>
            <a:r>
              <a:rPr lang="ru-RU" i="1" dirty="0" smtClean="0"/>
              <a:t>серебро,</a:t>
            </a:r>
            <a:r>
              <a:rPr lang="ru-RU" dirty="0" smtClean="0"/>
              <a:t> </a:t>
            </a:r>
            <a:r>
              <a:rPr lang="ru-RU" b="1" dirty="0" smtClean="0"/>
              <a:t>Александр </a:t>
            </a:r>
            <a:r>
              <a:rPr lang="ru-RU" b="1" dirty="0" err="1" smtClean="0"/>
              <a:t>Лекгов</a:t>
            </a:r>
            <a:r>
              <a:rPr lang="ru-RU" dirty="0" smtClean="0"/>
              <a:t> - </a:t>
            </a:r>
            <a:r>
              <a:rPr lang="ru-RU" i="1" dirty="0" smtClean="0"/>
              <a:t>золото,</a:t>
            </a:r>
            <a:r>
              <a:rPr lang="ru-RU" dirty="0" smtClean="0"/>
              <a:t> </a:t>
            </a:r>
            <a:r>
              <a:rPr lang="ru-RU" b="1" dirty="0" smtClean="0"/>
              <a:t>Илья Черноусов</a:t>
            </a:r>
            <a:r>
              <a:rPr lang="ru-RU" dirty="0" smtClean="0"/>
              <a:t> – </a:t>
            </a:r>
            <a:r>
              <a:rPr lang="ru-RU" i="1" dirty="0" smtClean="0"/>
              <a:t>бронза</a:t>
            </a:r>
            <a:r>
              <a:rPr lang="ru-RU" i="1" dirty="0" smtClean="0"/>
              <a:t>, </a:t>
            </a:r>
            <a:r>
              <a:rPr lang="ru-RU" i="1" dirty="0" smtClean="0"/>
              <a:t>лыжи 50 км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Максим Вылегжанин, Александр Легков, Илья Черноусов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19125"/>
            <a:ext cx="8286808" cy="488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53814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Татьяна </a:t>
            </a:r>
            <a:r>
              <a:rPr lang="ru-RU" b="1" dirty="0" err="1" smtClean="0"/>
              <a:t>Волосожар</a:t>
            </a:r>
            <a:r>
              <a:rPr lang="ru-RU" b="1" dirty="0" smtClean="0"/>
              <a:t> </a:t>
            </a:r>
            <a:r>
              <a:rPr lang="ru-RU" dirty="0" smtClean="0"/>
              <a:t>и</a:t>
            </a:r>
            <a:r>
              <a:rPr lang="ru-RU" b="1" dirty="0" smtClean="0"/>
              <a:t> Максим </a:t>
            </a:r>
            <a:r>
              <a:rPr lang="ru-RU" b="1" dirty="0" err="1" smtClean="0"/>
              <a:t>Траньков</a:t>
            </a:r>
            <a:r>
              <a:rPr lang="ru-RU" dirty="0" smtClean="0"/>
              <a:t> – </a:t>
            </a:r>
            <a:r>
              <a:rPr lang="ru-RU" i="1" dirty="0" smtClean="0"/>
              <a:t>фигурное катание (спортивные пары) – золото</a:t>
            </a:r>
            <a:endParaRPr lang="ru-RU" dirty="0"/>
          </a:p>
        </p:txBody>
      </p:sp>
      <p:pic>
        <p:nvPicPr>
          <p:cNvPr id="4" name="Рисунок 3" descr="Татьяна Волосожар  и Максим Траньков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85775"/>
            <a:ext cx="8286808" cy="522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68102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b="1" dirty="0" smtClean="0"/>
              <a:t>Вик </a:t>
            </a:r>
            <a:r>
              <a:rPr lang="ru-RU" b="1" dirty="0" err="1" smtClean="0"/>
              <a:t>Уайлд</a:t>
            </a:r>
            <a:r>
              <a:rPr lang="ru-RU" dirty="0" smtClean="0"/>
              <a:t> – </a:t>
            </a:r>
            <a:r>
              <a:rPr lang="ru-RU" i="1" dirty="0" smtClean="0"/>
              <a:t>сноуборд, параллельный слалом </a:t>
            </a:r>
            <a:r>
              <a:rPr lang="ru-RU" i="1" dirty="0" smtClean="0"/>
              <a:t>и параллельный </a:t>
            </a:r>
            <a:r>
              <a:rPr lang="ru-RU" i="1" dirty="0" smtClean="0"/>
              <a:t>гигантский слалом – </a:t>
            </a:r>
            <a:r>
              <a:rPr lang="ru-RU" i="1" dirty="0" smtClean="0"/>
              <a:t>обе дисциплины золото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Вик Уайлд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571480"/>
            <a:ext cx="828680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6858048" cy="5010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82389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Виктор Ан</a:t>
            </a:r>
            <a:r>
              <a:rPr lang="ru-RU" dirty="0" smtClean="0"/>
              <a:t> – </a:t>
            </a:r>
            <a:r>
              <a:rPr lang="ru-RU" i="1" dirty="0" smtClean="0"/>
              <a:t>шорт-трек 1000 метров, 500 метров – </a:t>
            </a:r>
            <a:r>
              <a:rPr lang="ru-RU" i="1" dirty="0" smtClean="0"/>
              <a:t>обе дистанции </a:t>
            </a:r>
            <a:r>
              <a:rPr lang="ru-RU" i="1" dirty="0" smtClean="0"/>
              <a:t>золото и бронза на дистанции 1500 метров</a:t>
            </a:r>
            <a:endParaRPr lang="ru-RU" dirty="0"/>
          </a:p>
        </p:txBody>
      </p:sp>
      <p:pic>
        <p:nvPicPr>
          <p:cNvPr id="4" name="Рисунок 3" descr="http://s5o.ru/storage/simple/ru/edt/13/17/62/88/ruea8141e5b8a.jpe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04"/>
            <a:ext cx="72152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103821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Сборная    команда   России  по   фигурному    катанию: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    Юлия </a:t>
            </a:r>
            <a:r>
              <a:rPr lang="ru-RU" i="1" dirty="0" err="1" smtClean="0"/>
              <a:t>Липницкая</a:t>
            </a:r>
            <a:r>
              <a:rPr lang="ru-RU" i="1" dirty="0" smtClean="0"/>
              <a:t>, Евгению </a:t>
            </a:r>
            <a:r>
              <a:rPr lang="ru-RU" i="1" dirty="0" err="1" smtClean="0"/>
              <a:t>Плющенко</a:t>
            </a:r>
            <a:r>
              <a:rPr lang="ru-RU" i="1" dirty="0" smtClean="0"/>
              <a:t>, </a:t>
            </a:r>
            <a:r>
              <a:rPr lang="ru-RU" i="1" dirty="0" smtClean="0"/>
              <a:t>Ксения Столбова</a:t>
            </a:r>
            <a:r>
              <a:rPr lang="ru-RU" i="1" dirty="0" smtClean="0"/>
              <a:t>, Федор Климов, Татьяна </a:t>
            </a:r>
            <a:r>
              <a:rPr lang="ru-RU" i="1" dirty="0" err="1" smtClean="0"/>
              <a:t>Волосожар</a:t>
            </a:r>
            <a:r>
              <a:rPr lang="ru-RU" i="1" dirty="0" smtClean="0"/>
              <a:t>, Максим </a:t>
            </a:r>
            <a:r>
              <a:rPr lang="ru-RU" i="1" dirty="0" err="1" smtClean="0"/>
              <a:t>Траньков</a:t>
            </a:r>
            <a:r>
              <a:rPr lang="ru-RU" i="1" dirty="0" smtClean="0"/>
              <a:t>, Екатерина Боброва, Дмитрий Соловьев, Елена Ильиных </a:t>
            </a:r>
            <a:r>
              <a:rPr lang="ru-RU" i="1" dirty="0" smtClean="0"/>
              <a:t>и Никита </a:t>
            </a:r>
            <a:r>
              <a:rPr lang="ru-RU" i="1" dirty="0" err="1" smtClean="0"/>
              <a:t>Кацалапов</a:t>
            </a:r>
            <a:endParaRPr lang="ru-RU" dirty="0"/>
          </a:p>
        </p:txBody>
      </p:sp>
      <p:pic>
        <p:nvPicPr>
          <p:cNvPr id="4" name="Рисунок 3" descr="http://vm.ru/photo/vecherka/2014/02/doc6dymya3u5v91mxjq630u_800_480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8680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704088"/>
            <a:ext cx="521497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5381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Александр Зубков, Алексей  </a:t>
            </a:r>
            <a:r>
              <a:rPr lang="ru-RU" b="1" dirty="0" err="1" smtClean="0"/>
              <a:t>Негодайло</a:t>
            </a:r>
            <a:r>
              <a:rPr lang="ru-RU" b="1" dirty="0" smtClean="0"/>
              <a:t>, Дмитрий </a:t>
            </a:r>
            <a:r>
              <a:rPr lang="ru-RU" b="1" dirty="0" err="1" smtClean="0"/>
              <a:t>Труненков</a:t>
            </a:r>
            <a:r>
              <a:rPr lang="ru-RU" b="1" dirty="0" smtClean="0"/>
              <a:t> и Алексей Воевода</a:t>
            </a:r>
            <a:r>
              <a:rPr lang="ru-RU" dirty="0" smtClean="0"/>
              <a:t>   –</a:t>
            </a:r>
            <a:r>
              <a:rPr lang="ru-RU" i="1" dirty="0" smtClean="0"/>
              <a:t> бобслей (четверки) - золото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Александр Зубков, Алексей Негодайло, Дмитрий Труненков и Алексей Воевод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4825"/>
            <a:ext cx="8001056" cy="49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704088"/>
            <a:ext cx="521497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609584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Победа</a:t>
            </a:r>
            <a:r>
              <a:rPr lang="ru-RU" dirty="0" smtClean="0"/>
              <a:t> </a:t>
            </a:r>
            <a:r>
              <a:rPr lang="ru-RU" b="1" dirty="0" smtClean="0"/>
              <a:t>Александра </a:t>
            </a:r>
            <a:r>
              <a:rPr lang="ru-RU" b="1" dirty="0" err="1" smtClean="0"/>
              <a:t>Легкова</a:t>
            </a:r>
            <a:r>
              <a:rPr lang="ru-RU" dirty="0" smtClean="0"/>
              <a:t> </a:t>
            </a:r>
            <a:r>
              <a:rPr lang="ru-RU" i="1" dirty="0" smtClean="0"/>
              <a:t>в лыжном марафоне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Победа Александра Легкова в лыжном масс-старт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58180" cy="50720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8953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i="1" dirty="0" smtClean="0"/>
              <a:t>Победа мужской  сборной России по биатлону в эстафете</a:t>
            </a:r>
            <a:r>
              <a:rPr lang="ru-RU" dirty="0" smtClean="0"/>
              <a:t> – </a:t>
            </a:r>
            <a:r>
              <a:rPr lang="ru-RU" b="1" dirty="0" smtClean="0"/>
              <a:t>Антон Шипулин, Дмитрий </a:t>
            </a:r>
            <a:r>
              <a:rPr lang="ru-RU" b="1" dirty="0" err="1" smtClean="0"/>
              <a:t>Малышко</a:t>
            </a:r>
            <a:r>
              <a:rPr lang="ru-RU" b="1" dirty="0" smtClean="0"/>
              <a:t>, Евгений </a:t>
            </a:r>
            <a:r>
              <a:rPr lang="ru-RU" b="1" dirty="0" err="1" smtClean="0"/>
              <a:t>Устюгов</a:t>
            </a:r>
            <a:r>
              <a:rPr lang="ru-RU" b="1" dirty="0" smtClean="0"/>
              <a:t>, Алексей Волков</a:t>
            </a:r>
            <a:r>
              <a:rPr lang="ru-RU" dirty="0" smtClean="0"/>
              <a:t>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Победа мужской сборной России по биатлон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28604"/>
            <a:ext cx="828680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60958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i="1" dirty="0" smtClean="0"/>
              <a:t>Победа мужской сборной России по шорт – треку в эстафете</a:t>
            </a:r>
            <a:r>
              <a:rPr lang="ru-RU" dirty="0" smtClean="0"/>
              <a:t>: </a:t>
            </a:r>
            <a:r>
              <a:rPr lang="ru-RU" b="1" dirty="0" smtClean="0"/>
              <a:t>Владимир Григорьев, Руслан Захаров, Виктор Ан и Семен Елистратов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Победа эстафетной сборной по шорт-трек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61963"/>
            <a:ext cx="8286807" cy="525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39527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err="1" smtClean="0"/>
              <a:t>Аделина</a:t>
            </a:r>
            <a:r>
              <a:rPr lang="ru-RU" b="1" dirty="0" smtClean="0"/>
              <a:t> Сотникова</a:t>
            </a:r>
            <a:r>
              <a:rPr lang="ru-RU" dirty="0" smtClean="0"/>
              <a:t> – </a:t>
            </a:r>
            <a:r>
              <a:rPr lang="ru-RU" i="1" dirty="0" smtClean="0"/>
              <a:t>фигурное катание, победа в личном зачете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Победа Аделины Сотниковой в личном турнире фигуристо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642919"/>
            <a:ext cx="82868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32383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Александр Зубков и Алексей Воевода</a:t>
            </a:r>
            <a:r>
              <a:rPr lang="ru-RU" dirty="0" smtClean="0"/>
              <a:t> – </a:t>
            </a:r>
            <a:r>
              <a:rPr lang="ru-RU" i="1" dirty="0" smtClean="0"/>
              <a:t>бобслей, двойки – победа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Победа двойки Александра Зубкова в бобсле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680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182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Золотые призеры  Олимпиады в Сочи 2014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Золотые призеры  Олимпиады в Сочи 2014 год</dc:title>
  <dc:creator>user</dc:creator>
  <cp:lastModifiedBy>user</cp:lastModifiedBy>
  <cp:revision>4</cp:revision>
  <dcterms:created xsi:type="dcterms:W3CDTF">2015-01-28T00:46:32Z</dcterms:created>
  <dcterms:modified xsi:type="dcterms:W3CDTF">2015-01-28T01:18:20Z</dcterms:modified>
</cp:coreProperties>
</file>