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4" r:id="rId3"/>
    <p:sldId id="263" r:id="rId4"/>
    <p:sldId id="264" r:id="rId5"/>
    <p:sldId id="26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Спортивная жизнь нашего класса!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IMG14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928802"/>
            <a:ext cx="9001156" cy="4572032"/>
          </a:xfrm>
        </p:spPr>
      </p:pic>
    </p:spTree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IMG13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496042"/>
            <a:ext cx="8143932" cy="6107949"/>
          </a:xfrm>
        </p:spPr>
      </p:pic>
    </p:spTree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IMG13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549622"/>
            <a:ext cx="7786742" cy="5840056"/>
          </a:xfrm>
        </p:spPr>
      </p:pic>
    </p:spTree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IMG17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42852"/>
            <a:ext cx="4857784" cy="6477045"/>
          </a:xfrm>
        </p:spPr>
      </p:pic>
    </p:spTree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IMG22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291602" cy="5746759"/>
          </a:xfrm>
        </p:spPr>
      </p:pic>
    </p:spTree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</TotalTime>
  <Words>5</Words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Спортивная жизнь нашего класса!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Спортивная жизнь нашего класса!</dc:title>
  <dc:creator>Admin</dc:creator>
  <cp:lastModifiedBy>ADMIN</cp:lastModifiedBy>
  <cp:revision>17</cp:revision>
  <dcterms:created xsi:type="dcterms:W3CDTF">2014-05-02T12:40:27Z</dcterms:created>
  <dcterms:modified xsi:type="dcterms:W3CDTF">2015-01-28T04:32:53Z</dcterms:modified>
</cp:coreProperties>
</file>