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69" r:id="rId6"/>
    <p:sldId id="259" r:id="rId7"/>
    <p:sldId id="260" r:id="rId8"/>
    <p:sldId id="261" r:id="rId9"/>
    <p:sldId id="262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04FFA-297A-4A9A-B5E1-F2F633D9E5F5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6A006-0F68-4263-8EA7-7AF9E7A34C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Турнир «</a:t>
            </a:r>
            <a:r>
              <a:rPr lang="ru-RU" smtClean="0"/>
              <a:t>Инфознайка»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Системный блок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2379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5070"/>
            <a:ext cx="4038600" cy="400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Мышь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947941" cy="26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Принтер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978" y="1935163"/>
            <a:ext cx="51640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Поезд в </a:t>
            </a:r>
            <a:r>
              <a:rPr lang="ru-RU" dirty="0" err="1" smtClean="0"/>
              <a:t>Инфознайку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остановки: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Компьютер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dirty="0" smtClean="0"/>
              <a:t> Игра со зрителями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История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Анаграмма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Логика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Художник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Вирус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400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Собери в порядке появления:</a:t>
            </a:r>
            <a:endParaRPr lang="ru-RU" dirty="0"/>
          </a:p>
        </p:txBody>
      </p:sp>
      <p:pic>
        <p:nvPicPr>
          <p:cNvPr id="4" name="Содержимое 3" descr="fu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 на задание № 3:</a:t>
            </a:r>
            <a:endParaRPr lang="ru-RU" dirty="0"/>
          </a:p>
        </p:txBody>
      </p:sp>
      <p:pic>
        <p:nvPicPr>
          <p:cNvPr id="4" name="Содержимое 3" descr="fu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6166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166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Составить слова из слова МОНИТОР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Кодировочная таблица:</a:t>
            </a:r>
            <a:endParaRPr lang="ru-RU" dirty="0"/>
          </a:p>
        </p:txBody>
      </p:sp>
      <p:pic>
        <p:nvPicPr>
          <p:cNvPr id="4" name="Содержимое 3" descr="img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184576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50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Турнир «Инфознайка»</vt:lpstr>
      <vt:lpstr>Поезд в Инфознайку</vt:lpstr>
      <vt:lpstr>Наши остановки:</vt:lpstr>
      <vt:lpstr>Слайд 4</vt:lpstr>
      <vt:lpstr>Собери в порядке появления:</vt:lpstr>
      <vt:lpstr>Ответ на задание № 3:</vt:lpstr>
      <vt:lpstr>Слайд 7</vt:lpstr>
      <vt:lpstr>Составить слова из слова МОНИТОР</vt:lpstr>
      <vt:lpstr>Кодировочная таблица:</vt:lpstr>
      <vt:lpstr>Системный блок</vt:lpstr>
      <vt:lpstr>  Мышь</vt:lpstr>
      <vt:lpstr>Клавиатура</vt:lpstr>
      <vt:lpstr>Принтер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«Информашка»</dc:title>
  <dc:creator>Марина</dc:creator>
  <cp:lastModifiedBy>Марина</cp:lastModifiedBy>
  <cp:revision>9</cp:revision>
  <dcterms:created xsi:type="dcterms:W3CDTF">2013-03-01T13:17:50Z</dcterms:created>
  <dcterms:modified xsi:type="dcterms:W3CDTF">2013-03-01T16:46:45Z</dcterms:modified>
</cp:coreProperties>
</file>