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4" r:id="rId5"/>
    <p:sldId id="263" r:id="rId6"/>
    <p:sldId id="265" r:id="rId7"/>
    <p:sldId id="259" r:id="rId8"/>
    <p:sldId id="260" r:id="rId9"/>
    <p:sldId id="261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E60142F-01C7-4B56-A73A-39F0C4B23228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3EF8652-855E-4AD6-A1B5-AF2AEB2D6B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40A58-8DAA-4868-9D42-BDC51B11EADB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5D8DA-401E-4E31-8ECD-3B3EBCB8B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8C698F-C15E-4729-B021-A59533F8C59F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D42BD34-0874-44F1-918A-A632F635F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5593E-6A4B-4E32-A746-6AB18CF2093C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97024-C031-46CF-A6CF-16ACC18B2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234D43A-4AE8-488C-BB45-A18457AB7F7D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818FEF-7249-4BAE-8947-CD5CF66BB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432D2-FE34-40DA-9648-CD5BDE8A0B0B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88998-CF88-4A4B-AE71-9B521A9F4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4CB16-FBE8-4AEB-963E-E2B709DDDDB8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ED70E-B6DE-45D6-B808-E8707601B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F8EEA-E097-4CEE-9CF2-A8CF0973DD33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04375-C33A-4D4A-AEF5-077565579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EB2A-7726-403F-BD7F-B28AFA9E71C6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56A7F-51B1-4039-8BA4-E5D16DDFF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DFA5-8C86-4F59-AD11-163DDDC71D28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E5683-57C2-4B5D-9345-53C920430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92CEB5-0B70-411F-81AD-77D285194C4B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6F9D7C-E1B5-49DA-8D87-98EE75EF9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BE2FC68-79F7-4379-BD04-112B3724E7E1}" type="datetimeFigureOut">
              <a:rPr lang="ru-RU"/>
              <a:pPr>
                <a:defRPr/>
              </a:pPr>
              <a:t>13.03.2013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EBE65DF-BDA4-4B2C-8CBA-79B91C4F8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700" r:id="rId9"/>
    <p:sldLayoutId id="2147483697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9.xml"/><Relationship Id="rId1" Type="http://schemas.openxmlformats.org/officeDocument/2006/relationships/audio" Target="file:///J:\&#1072;&#1088;&#1093;&#1080;&#1087;&#1077;&#1085;&#1082;&#1086;\Prokof_ev-SS-Kantata-quotAleksandr-Nevskiyquot-5-Ledovoe-poboische(muzofon.com).mp3" TargetMode="Externa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Александр Невский</a:t>
            </a:r>
            <a:br>
              <a:rPr lang="ru-RU" dirty="0" smtClean="0"/>
            </a:b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smtClean="0"/>
              <a:t>Имя России</a:t>
            </a:r>
            <a:endParaRPr lang="ru-RU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114925" cy="1101725"/>
          </a:xfrm>
        </p:spPr>
        <p:txBody>
          <a:bodyPr/>
          <a:lstStyle/>
          <a:p>
            <a:pPr algn="ctr" eaLnBrk="1" hangingPunct="1"/>
            <a:r>
              <a:rPr lang="ru-RU" b="1" u="sng" dirty="0" smtClean="0">
                <a:solidFill>
                  <a:schemeClr val="bg1"/>
                </a:solidFill>
                <a:latin typeface="Arial"/>
              </a:rPr>
              <a:t>(1221  - </a:t>
            </a:r>
            <a:r>
              <a:rPr lang="ru-RU" b="1" u="sng" dirty="0" smtClean="0">
                <a:solidFill>
                  <a:schemeClr val="bg1"/>
                </a:solidFill>
              </a:rPr>
              <a:t>1263)</a:t>
            </a:r>
            <a:r>
              <a:rPr lang="ru-RU" b="1" u="sng" dirty="0" smtClean="0">
                <a:solidFill>
                  <a:schemeClr val="bg1"/>
                </a:solidFill>
                <a:latin typeface="Arial"/>
              </a:rPr>
              <a:t> </a:t>
            </a:r>
          </a:p>
          <a:p>
            <a:pPr algn="ctr" eaLnBrk="1" hangingPunct="1"/>
            <a:endParaRPr lang="ru-RU" b="1" u="sng" dirty="0" smtClean="0">
              <a:solidFill>
                <a:schemeClr val="bg1"/>
              </a:solidFill>
              <a:latin typeface="Arial"/>
            </a:endParaRPr>
          </a:p>
          <a:p>
            <a:pPr algn="ctr" eaLnBrk="1" hangingPunct="1"/>
            <a:r>
              <a:rPr lang="ru-RU" dirty="0" smtClean="0"/>
              <a:t> »Кто к нам с мечом придёт, от меча и погибнет. На том стояла, стоит и стоять будет земля Русская!»</a:t>
            </a:r>
            <a:endParaRPr lang="ru-RU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000108"/>
            <a:ext cx="6929486" cy="5214974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1.В каком году состоялась Невская битва?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1.1240 году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2.1242 году</a:t>
            </a:r>
            <a:br>
              <a:rPr lang="ru-RU" dirty="0" smtClean="0"/>
            </a:br>
            <a:r>
              <a:rPr lang="ru-RU" dirty="0" smtClean="0"/>
              <a:t>3.1245 году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143800" cy="5286412"/>
          </a:xfrm>
        </p:spPr>
        <p:txBody>
          <a:bodyPr>
            <a:noAutofit/>
          </a:bodyPr>
          <a:lstStyle/>
          <a:p>
            <a:pPr algn="l"/>
            <a:r>
              <a:rPr lang="ru-RU" sz="4400" dirty="0" smtClean="0"/>
              <a:t>2.Ледовое побоище состоялось: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1.15 апреля 1240 г.</a:t>
            </a:r>
            <a:br>
              <a:rPr lang="ru-RU" sz="4400" dirty="0" smtClean="0"/>
            </a:br>
            <a:r>
              <a:rPr lang="ru-RU" sz="4400" u="sng" dirty="0" smtClean="0"/>
              <a:t>2.5 апреля 1242 г.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3.5 мая 1242 г. </a:t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71480"/>
            <a:ext cx="7005662" cy="4786345"/>
          </a:xfrm>
        </p:spPr>
        <p:txBody>
          <a:bodyPr>
            <a:normAutofit/>
          </a:bodyPr>
          <a:lstStyle/>
          <a:p>
            <a:pPr marL="742950" indent="-742950" algn="l"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3.Александр Невский княжил в :</a:t>
            </a:r>
            <a:br>
              <a:rPr lang="ru-RU" dirty="0" smtClean="0"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u="sng" dirty="0" smtClean="0">
                <a:latin typeface="Calibri"/>
                <a:ea typeface="Calibri"/>
                <a:cs typeface="Times New Roman"/>
              </a:rPr>
              <a:t>1.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Новгороде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2.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Киеве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u="sng" dirty="0" smtClean="0">
                <a:latin typeface="Calibri"/>
                <a:ea typeface="Calibri"/>
                <a:cs typeface="Times New Roman"/>
              </a:rPr>
              <a:t>3.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Владимире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57232"/>
            <a:ext cx="7077100" cy="5357849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4.Битва с немецкими крестоносцами произошла:</a:t>
            </a:r>
            <a:br>
              <a:rPr lang="ru-RU" dirty="0" smtClean="0"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1.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На о.Псковском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u="sng" dirty="0" smtClean="0">
                <a:latin typeface="Calibri"/>
                <a:ea typeface="Calibri"/>
                <a:cs typeface="Times New Roman"/>
              </a:rPr>
              <a:t>2.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На о.Чудском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3.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На о.Ладожском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71480"/>
            <a:ext cx="7148538" cy="5500725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5.По мнению А. Невского, с монголами нужно :</a:t>
            </a:r>
            <a:br>
              <a:rPr lang="ru-RU" dirty="0" smtClean="0"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1.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Вести беспощадную борьбу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u="sng" dirty="0" smtClean="0">
                <a:latin typeface="Calibri"/>
                <a:ea typeface="Calibri"/>
                <a:cs typeface="Times New Roman"/>
              </a:rPr>
              <a:t>2.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Поддерживать мир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3.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Покориться им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928670"/>
            <a:ext cx="7077100" cy="5357849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6.Александр Невский стал новгородским князем в :</a:t>
            </a:r>
            <a:br>
              <a:rPr lang="ru-RU" dirty="0" smtClean="0"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u="sng" dirty="0" smtClean="0">
                <a:latin typeface="Calibri"/>
                <a:ea typeface="Calibri"/>
                <a:cs typeface="Times New Roman"/>
              </a:rPr>
              <a:t>1.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16 лет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2.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18 лет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3.</a:t>
            </a:r>
            <a:r>
              <a:rPr lang="ru-RU" dirty="0" smtClean="0">
                <a:latin typeface="Times New Roman"/>
                <a:ea typeface="Calibri"/>
              </a:rPr>
              <a:t>20 лет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071546"/>
            <a:ext cx="7286676" cy="5214974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7.Кто оказался неожиданным «помощником» русским дружинам  во время Ледового побоища?</a:t>
            </a:r>
            <a:br>
              <a:rPr lang="ru-RU" dirty="0" smtClean="0"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1.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Южный ветер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u="sng" dirty="0" smtClean="0">
                <a:latin typeface="Calibri"/>
                <a:ea typeface="Calibri"/>
                <a:cs typeface="Times New Roman"/>
              </a:rPr>
              <a:t>2.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Вешний лед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3.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Метель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071546"/>
            <a:ext cx="7072362" cy="1362075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8.«Собрал Александр пленных рыцарей и сказал им великие слова: «Кто к нам с мечом придет…</a:t>
            </a:r>
            <a:br>
              <a:rPr lang="ru-RU" sz="3200" dirty="0" smtClean="0"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latin typeface="Calibri"/>
                <a:ea typeface="Calibri"/>
                <a:cs typeface="Times New Roman"/>
              </a:rPr>
            </a:br>
            <a:r>
              <a:rPr lang="ru-RU" sz="3200" dirty="0" smtClean="0">
                <a:latin typeface="Calibri"/>
                <a:ea typeface="Calibri"/>
                <a:cs typeface="Times New Roman"/>
              </a:rPr>
              <a:t>1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…того здесь погибель ждет»</a:t>
            </a:r>
            <a:r>
              <a:rPr lang="ru-RU" sz="32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latin typeface="Calibri"/>
                <a:ea typeface="Calibri"/>
                <a:cs typeface="Times New Roman"/>
              </a:rPr>
            </a:br>
            <a:r>
              <a:rPr lang="ru-RU" sz="3200" dirty="0" smtClean="0">
                <a:latin typeface="Calibri"/>
                <a:ea typeface="Calibri"/>
                <a:cs typeface="Times New Roman"/>
              </a:rPr>
              <a:t>2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…того здесь меч и найдет»</a:t>
            </a:r>
            <a:r>
              <a:rPr lang="ru-RU" sz="32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latin typeface="Calibri"/>
                <a:ea typeface="Calibri"/>
                <a:cs typeface="Times New Roman"/>
              </a:rPr>
            </a:br>
            <a:r>
              <a:rPr lang="ru-RU" sz="3200" u="sng" dirty="0" smtClean="0">
                <a:latin typeface="Calibri"/>
                <a:ea typeface="Calibri"/>
                <a:cs typeface="Times New Roman"/>
              </a:rPr>
              <a:t>3</a:t>
            </a:r>
            <a:r>
              <a:rPr lang="ru-RU" sz="3200" u="sng" dirty="0" smtClean="0">
                <a:latin typeface="Times New Roman"/>
                <a:ea typeface="Calibri"/>
                <a:cs typeface="Times New Roman"/>
              </a:rPr>
              <a:t>…тот от меча и погибнет» </a:t>
            </a:r>
            <a:r>
              <a:rPr lang="ru-RU" sz="32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latin typeface="Calibri"/>
                <a:ea typeface="Calibri"/>
                <a:cs typeface="Times New Roman"/>
              </a:rPr>
            </a:b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928670"/>
            <a:ext cx="6255488" cy="1362075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9.В каком городе есть станция метро «Площадь Александра Невского»?</a:t>
            </a:r>
            <a:br>
              <a:rPr lang="ru-RU" dirty="0" smtClean="0"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1.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В Киеве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u="sng" dirty="0" smtClean="0">
                <a:latin typeface="Calibri"/>
                <a:ea typeface="Calibri"/>
                <a:cs typeface="Times New Roman"/>
              </a:rPr>
              <a:t>2.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В Санкт-Петербурге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>
                <a:latin typeface="Calibri"/>
                <a:ea typeface="Calibri"/>
                <a:cs typeface="Times New Roman"/>
              </a:rPr>
              <a:t>3.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В Москве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7358114" cy="1362075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10.Где хранятся мощи Александра Невского?</a:t>
            </a:r>
            <a:br>
              <a:rPr lang="ru-RU" sz="3200" dirty="0" smtClean="0"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latin typeface="Calibri"/>
                <a:ea typeface="Calibri"/>
                <a:cs typeface="Times New Roman"/>
              </a:rPr>
            </a:br>
            <a:r>
              <a:rPr lang="ru-RU" sz="3200" u="sng" dirty="0" smtClean="0">
                <a:latin typeface="Calibri"/>
                <a:ea typeface="Calibri"/>
                <a:cs typeface="Times New Roman"/>
              </a:rPr>
              <a:t>1.</a:t>
            </a:r>
            <a:r>
              <a:rPr lang="ru-RU" sz="3200" u="sng" dirty="0" smtClean="0">
                <a:latin typeface="Times New Roman"/>
                <a:ea typeface="Calibri"/>
                <a:cs typeface="Times New Roman"/>
              </a:rPr>
              <a:t>В Санкт-Петербурге, в Александро-Невской лавре</a:t>
            </a:r>
            <a:r>
              <a:rPr lang="ru-RU" sz="32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latin typeface="Calibri"/>
                <a:ea typeface="Calibri"/>
                <a:cs typeface="Times New Roman"/>
              </a:rPr>
            </a:br>
            <a:r>
              <a:rPr lang="ru-RU" sz="3200" dirty="0" smtClean="0">
                <a:latin typeface="Calibri"/>
                <a:ea typeface="Calibri"/>
                <a:cs typeface="Times New Roman"/>
              </a:rPr>
              <a:t>2.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В Москве, в Храме Христа Спасителя </a:t>
            </a:r>
            <a:r>
              <a:rPr lang="ru-RU" sz="32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latin typeface="Calibri"/>
                <a:ea typeface="Calibri"/>
                <a:cs typeface="Times New Roman"/>
              </a:rPr>
            </a:br>
            <a:r>
              <a:rPr lang="ru-RU" sz="3200" dirty="0" smtClean="0">
                <a:latin typeface="Calibri"/>
                <a:ea typeface="Calibri"/>
                <a:cs typeface="Times New Roman"/>
              </a:rPr>
              <a:t>3.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Во Владимире, в Рождественском монастыре</a:t>
            </a:r>
            <a:r>
              <a:rPr lang="ru-RU" sz="32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 smtClean="0">
                <a:latin typeface="Calibri"/>
                <a:ea typeface="Calibri"/>
                <a:cs typeface="Times New Roman"/>
              </a:rPr>
            </a:b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0694" y="500042"/>
            <a:ext cx="3429000" cy="2057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ломоносов </a:t>
            </a:r>
            <a:r>
              <a:rPr lang="ru-RU" sz="3600" dirty="0" err="1" smtClean="0"/>
              <a:t>михаил</a:t>
            </a:r>
            <a:r>
              <a:rPr lang="ru-RU" sz="3600" dirty="0" smtClean="0"/>
              <a:t> </a:t>
            </a:r>
            <a:r>
              <a:rPr lang="ru-RU" sz="3600" dirty="0" err="1" smtClean="0"/>
              <a:t>васильевич</a:t>
            </a:r>
            <a:endParaRPr lang="ru-RU" sz="3600" dirty="0"/>
          </a:p>
        </p:txBody>
      </p:sp>
      <p:sp>
        <p:nvSpPr>
          <p:cNvPr id="7171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3282950"/>
            <a:ext cx="3429000" cy="19208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5" name="Рисунок 4" descr="4fd4a1b6a4ec2103ad850a41d9e8e5d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420" r="14420"/>
          <a:stretch>
            <a:fillRect/>
          </a:stretch>
        </p:blipFill>
        <p:spPr/>
      </p:pic>
      <p:pic>
        <p:nvPicPr>
          <p:cNvPr id="7174" name="Picture 6" descr="http://www.gudmosaic.ru/history/modern/lomonosov/img/his-22-f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928934"/>
            <a:ext cx="2695570" cy="3388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421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>
          <a:xfrm>
            <a:off x="642910" y="5286388"/>
            <a:ext cx="3521075" cy="45720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Васнецов </a:t>
            </a:r>
          </a:p>
          <a:p>
            <a:pPr eaLnBrk="1" hangingPunct="1"/>
            <a:r>
              <a:rPr lang="ru-RU" sz="2800" dirty="0" smtClean="0"/>
              <a:t>Виктор Михайлович</a:t>
            </a:r>
          </a:p>
        </p:txBody>
      </p:sp>
      <p:sp>
        <p:nvSpPr>
          <p:cNvPr id="8196" name="Текст 3"/>
          <p:cNvSpPr>
            <a:spLocks noGrp="1"/>
          </p:cNvSpPr>
          <p:nvPr>
            <p:ph type="body" sz="half" idx="3"/>
          </p:nvPr>
        </p:nvSpPr>
        <p:spPr>
          <a:xfrm>
            <a:off x="4143372" y="5286388"/>
            <a:ext cx="3521075" cy="45720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Святой князь Александр Невский</a:t>
            </a:r>
          </a:p>
        </p:txBody>
      </p:sp>
      <p:pic>
        <p:nvPicPr>
          <p:cNvPr id="8197" name="Содержимое 6" descr="1289684887_256557100_tonnel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928662" y="642918"/>
            <a:ext cx="2857500" cy="3810000"/>
          </a:xfrm>
        </p:spPr>
      </p:pic>
      <p:pic>
        <p:nvPicPr>
          <p:cNvPr id="8198" name="Содержимое 7" descr="alexander_nevsky18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357686" y="642918"/>
            <a:ext cx="3086100" cy="394017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421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500063" y="5357813"/>
            <a:ext cx="3521075" cy="457200"/>
          </a:xfrm>
        </p:spPr>
        <p:txBody>
          <a:bodyPr/>
          <a:lstStyle/>
          <a:p>
            <a:pPr eaLnBrk="1" hangingPunct="1"/>
            <a:r>
              <a:rPr lang="ru-RU" sz="2800" smtClean="0"/>
              <a:t>Рерих </a:t>
            </a:r>
          </a:p>
          <a:p>
            <a:pPr eaLnBrk="1" hangingPunct="1"/>
            <a:r>
              <a:rPr lang="ru-RU" sz="2800" smtClean="0"/>
              <a:t>Николай Константинович</a:t>
            </a:r>
          </a:p>
        </p:txBody>
      </p:sp>
      <p:sp>
        <p:nvSpPr>
          <p:cNvPr id="9220" name="Текст 3"/>
          <p:cNvSpPr>
            <a:spLocks noGrp="1"/>
          </p:cNvSpPr>
          <p:nvPr>
            <p:ph type="body" sz="half" idx="3"/>
          </p:nvPr>
        </p:nvSpPr>
        <p:spPr>
          <a:xfrm>
            <a:off x="4286250" y="4786313"/>
            <a:ext cx="3521075" cy="457200"/>
          </a:xfrm>
        </p:spPr>
        <p:txBody>
          <a:bodyPr/>
          <a:lstStyle/>
          <a:p>
            <a:pPr eaLnBrk="1" hangingPunct="1"/>
            <a:r>
              <a:rPr lang="ru-RU" sz="3200" smtClean="0"/>
              <a:t>Александр</a:t>
            </a:r>
          </a:p>
          <a:p>
            <a:pPr eaLnBrk="1" hangingPunct="1"/>
            <a:r>
              <a:rPr lang="ru-RU" sz="3200" smtClean="0"/>
              <a:t> Невский </a:t>
            </a:r>
          </a:p>
          <a:p>
            <a:pPr eaLnBrk="1" hangingPunct="1"/>
            <a:r>
              <a:rPr lang="ru-RU" sz="3200" smtClean="0"/>
              <a:t>поражает </a:t>
            </a:r>
          </a:p>
          <a:p>
            <a:pPr eaLnBrk="1" hangingPunct="1"/>
            <a:r>
              <a:rPr lang="ru-RU" sz="3200" smtClean="0"/>
              <a:t>Ярла Биргера.</a:t>
            </a:r>
          </a:p>
        </p:txBody>
      </p:sp>
      <p:pic>
        <p:nvPicPr>
          <p:cNvPr id="9221" name="Содержимое 6" descr="0_6ba07_4b66b9f4_L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642938"/>
            <a:ext cx="3300413" cy="4114800"/>
          </a:xfrm>
        </p:spPr>
      </p:pic>
      <p:pic>
        <p:nvPicPr>
          <p:cNvPr id="9222" name="Содержимое 7" descr="f51c99b60fd9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143375" y="1479550"/>
            <a:ext cx="3786188" cy="23304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421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>
          <a:xfrm>
            <a:off x="714348" y="5143512"/>
            <a:ext cx="3521075" cy="45720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КОРИН </a:t>
            </a:r>
          </a:p>
          <a:p>
            <a:pPr eaLnBrk="1" hangingPunct="1"/>
            <a:r>
              <a:rPr lang="ru-RU" sz="2800" dirty="0" smtClean="0"/>
              <a:t>Павел </a:t>
            </a:r>
          </a:p>
          <a:p>
            <a:pPr eaLnBrk="1" hangingPunct="1"/>
            <a:r>
              <a:rPr lang="ru-RU" sz="2800" dirty="0" smtClean="0"/>
              <a:t>Дмитриевич</a:t>
            </a:r>
          </a:p>
        </p:txBody>
      </p:sp>
      <p:sp>
        <p:nvSpPr>
          <p:cNvPr id="10244" name="Текст 3"/>
          <p:cNvSpPr>
            <a:spLocks noGrp="1"/>
          </p:cNvSpPr>
          <p:nvPr>
            <p:ph type="body" sz="half" idx="3"/>
          </p:nvPr>
        </p:nvSpPr>
        <p:spPr>
          <a:xfrm>
            <a:off x="4214810" y="5214950"/>
            <a:ext cx="3521075" cy="457200"/>
          </a:xfrm>
        </p:spPr>
        <p:txBody>
          <a:bodyPr/>
          <a:lstStyle/>
          <a:p>
            <a:pPr eaLnBrk="1" hangingPunct="1"/>
            <a:r>
              <a:rPr lang="ru-RU" sz="3600" dirty="0" smtClean="0"/>
              <a:t>Александр</a:t>
            </a:r>
          </a:p>
          <a:p>
            <a:pPr eaLnBrk="1" hangingPunct="1"/>
            <a:r>
              <a:rPr lang="ru-RU" sz="3600" dirty="0" smtClean="0"/>
              <a:t>Невский</a:t>
            </a:r>
          </a:p>
        </p:txBody>
      </p:sp>
      <p:pic>
        <p:nvPicPr>
          <p:cNvPr id="10245" name="Содержимое 7" descr="1104-026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00" y="428604"/>
            <a:ext cx="3105150" cy="4114800"/>
          </a:xfrm>
        </p:spPr>
      </p:pic>
      <p:pic>
        <p:nvPicPr>
          <p:cNvPr id="10246" name="Содержимое 6" descr="posterlux-rerih_n_k_rerih_s_n-87d198956dc74037efecf05aacc7f849_full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5072066" y="428604"/>
            <a:ext cx="2071687" cy="41148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0" dirty="0" smtClean="0"/>
              <a:t>Прокофьев Сергей Сергеевич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11267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3282950"/>
            <a:ext cx="3429000" cy="19208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7" name="Рисунок 6" descr="14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1104" b="11104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1428736"/>
            <a:ext cx="3429000" cy="2057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0" dirty="0" smtClean="0"/>
              <a:t>Симонов Константин Михайлович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b="0" dirty="0" smtClean="0">
                <a:solidFill>
                  <a:srgbClr val="000000"/>
                </a:solidFill>
                <a:latin typeface="Arial"/>
              </a:rPr>
            </a:b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3282950"/>
            <a:ext cx="3429000" cy="19208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5" name="Рисунок 4" descr="Константин-Симонов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548" r="12548"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err="1" smtClean="0"/>
              <a:t>эйзенштейн</a:t>
            </a:r>
            <a:r>
              <a:rPr lang="ru-RU" sz="3600" dirty="0" smtClean="0"/>
              <a:t> </a:t>
            </a:r>
            <a:r>
              <a:rPr lang="ru-RU" sz="3600" dirty="0" err="1" smtClean="0"/>
              <a:t>сергей</a:t>
            </a:r>
            <a:r>
              <a:rPr lang="ru-RU" sz="3600" dirty="0" smtClean="0"/>
              <a:t> </a:t>
            </a:r>
            <a:r>
              <a:rPr lang="ru-RU" sz="3600" dirty="0" err="1" smtClean="0"/>
              <a:t>михайлович</a:t>
            </a:r>
            <a:endParaRPr lang="ru-RU" sz="3600" dirty="0"/>
          </a:p>
        </p:txBody>
      </p:sp>
      <p:sp>
        <p:nvSpPr>
          <p:cNvPr id="13315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3282950"/>
            <a:ext cx="3429000" cy="19208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5" name="Рисунок 4" descr="1329739686_a94be0efa5c3cef27a11d65a2cb1a36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386" r="9386"/>
          <a:stretch>
            <a:fillRect/>
          </a:stretch>
        </p:blipFill>
        <p:spPr/>
      </p:pic>
      <p:pic>
        <p:nvPicPr>
          <p:cNvPr id="13317" name="Picture 2" descr="http://srf53.ru/wp-content/uploads/2012/11/razgovor_v_masonskoy_lozhe_ili_kak_neskol_ko_intelligentov_natsional_nuyu_ideyu_iskali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3" y="3500438"/>
            <a:ext cx="3000375" cy="24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563" y="1143000"/>
            <a:ext cx="3429000" cy="2057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39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3282950"/>
            <a:ext cx="3429000" cy="19208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5" name="Рисунок 4" descr="30101502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3782" b="13782"/>
          <a:stretch>
            <a:fillRect/>
          </a:stretch>
        </p:blipFill>
        <p:spPr/>
      </p:pic>
      <p:pic>
        <p:nvPicPr>
          <p:cNvPr id="6" name="Prokof_ev-SS-Kantata-quotAleksandr-Nevskiyquot-5-Ledovoe-poboische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929438" y="3357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674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91</TotalTime>
  <Words>117</Words>
  <Application>Microsoft Office PowerPoint</Application>
  <PresentationFormat>Экран (4:3)</PresentationFormat>
  <Paragraphs>32</Paragraphs>
  <Slides>19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Александр Невский - Имя России</vt:lpstr>
      <vt:lpstr>ломоносов михаил васильевич</vt:lpstr>
      <vt:lpstr>Слайд 3</vt:lpstr>
      <vt:lpstr>Слайд 4</vt:lpstr>
      <vt:lpstr>Слайд 5</vt:lpstr>
      <vt:lpstr>Прокофьев Сергей Сергеевич </vt:lpstr>
      <vt:lpstr>Симонов Константин Михайлович  </vt:lpstr>
      <vt:lpstr>эйзенштейн сергей михайлович</vt:lpstr>
      <vt:lpstr>Слайд 9</vt:lpstr>
      <vt:lpstr>1.В каком году состоялась Невская битва?  1.1240 году 2.1242 году 3.1245 году </vt:lpstr>
      <vt:lpstr>2.Ледовое побоище состоялось:  1.15 апреля 1240 г. 2.5 апреля 1242 г.  3.5 мая 1242 г.  </vt:lpstr>
      <vt:lpstr>3.Александр Невский княжил в :  1.Новгороде 2.Киеве 3.Владимире </vt:lpstr>
      <vt:lpstr>4.Битва с немецкими крестоносцами произошла:  1.На о.Псковском 2.На о.Чудском 3.На о.Ладожском </vt:lpstr>
      <vt:lpstr>5.По мнению А. Невского, с монголами нужно :  1.Вести беспощадную борьбу 2.Поддерживать мир 3.Покориться им </vt:lpstr>
      <vt:lpstr>6.Александр Невский стал новгородским князем в :  1.16 лет 2.18 лет 3.20 лет</vt:lpstr>
      <vt:lpstr>7.Кто оказался неожиданным «помощником» русским дружинам  во время Ледового побоища?  1.Южный ветер 2.Вешний лед 3.Метель </vt:lpstr>
      <vt:lpstr>8.«Собрал Александр пленных рыцарей и сказал им великие слова: «Кто к нам с мечом придет…  1…того здесь погибель ждет» 2…того здесь меч и найдет» 3…тот от меча и погибнет»  </vt:lpstr>
      <vt:lpstr>9.В каком городе есть станция метро «Площадь Александра Невского»?  1.В Киеве 2.В Санкт-Петербурге 3.В Москве </vt:lpstr>
      <vt:lpstr>10.Где хранятся мощи Александра Невского?  1.В Санкт-Петербурге, в Александро-Невской лавре 2.В Москве, в Храме Христа Спасителя  3.Во Владимире, в Рождественском монастыре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Невский - Имя России</dc:title>
  <dc:creator>Vekus</dc:creator>
  <cp:lastModifiedBy>Vekus</cp:lastModifiedBy>
  <cp:revision>12</cp:revision>
  <dcterms:created xsi:type="dcterms:W3CDTF">2013-03-13T15:31:21Z</dcterms:created>
  <dcterms:modified xsi:type="dcterms:W3CDTF">2013-03-13T17:37:07Z</dcterms:modified>
</cp:coreProperties>
</file>