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9" r:id="rId4"/>
    <p:sldId id="261" r:id="rId5"/>
    <p:sldId id="265" r:id="rId6"/>
    <p:sldId id="264" r:id="rId7"/>
    <p:sldId id="260" r:id="rId8"/>
    <p:sldId id="262" r:id="rId9"/>
    <p:sldId id="263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16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851648" cy="32095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9600" b="1" i="1" dirty="0" smtClean="0">
                <a:solidFill>
                  <a:schemeClr val="tx1"/>
                </a:solidFill>
              </a:rPr>
              <a:t>Внутренние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  <a:r>
              <a:rPr lang="ru-RU" sz="9600" b="1" i="1" dirty="0" smtClean="0">
                <a:solidFill>
                  <a:schemeClr val="tx1"/>
                </a:solidFill>
              </a:rPr>
              <a:t>воды России</a:t>
            </a:r>
          </a:p>
        </p:txBody>
      </p:sp>
    </p:spTree>
  </p:cSld>
  <p:clrMapOvr>
    <a:masterClrMapping/>
  </p:clrMapOvr>
  <p:transition>
    <p:random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88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smtClean="0"/>
              <a:t>Классификация внутренних вод</a:t>
            </a:r>
          </a:p>
        </p:txBody>
      </p:sp>
      <p:graphicFrame>
        <p:nvGraphicFramePr>
          <p:cNvPr id="1026" name="Organization Chart 7"/>
          <p:cNvGraphicFramePr>
            <a:graphicFrameLocks/>
          </p:cNvGraphicFramePr>
          <p:nvPr>
            <p:ph idx="1"/>
          </p:nvPr>
        </p:nvGraphicFramePr>
        <p:xfrm>
          <a:off x="290513" y="1052513"/>
          <a:ext cx="8313737" cy="554513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2656"/>
            <a:ext cx="8763000" cy="1514432"/>
          </a:xfrm>
        </p:spPr>
        <p:txBody>
          <a:bodyPr>
            <a:noAutofit/>
          </a:bodyPr>
          <a:lstStyle/>
          <a:p>
            <a:r>
              <a:rPr lang="ru-RU" sz="5400" dirty="0" smtClean="0"/>
              <a:t>			Не конь, а бежит. </a:t>
            </a:r>
            <a:br>
              <a:rPr lang="ru-RU" sz="5400" dirty="0" smtClean="0"/>
            </a:br>
            <a:r>
              <a:rPr lang="ru-RU" sz="5400" dirty="0" smtClean="0"/>
              <a:t>			Не лес, а шумит.</a:t>
            </a:r>
            <a:endParaRPr lang="ru-RU" sz="5400" dirty="0"/>
          </a:p>
        </p:txBody>
      </p:sp>
      <p:pic>
        <p:nvPicPr>
          <p:cNvPr id="2050" name="Picture 2" descr="E:\8 класс\Внутренние воды\(фото) реки России\26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352928" cy="4912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Стоит корыто полно воды налито.</a:t>
            </a:r>
            <a:endParaRPr lang="ru-RU" sz="6000" dirty="0"/>
          </a:p>
        </p:txBody>
      </p:sp>
      <p:pic>
        <p:nvPicPr>
          <p:cNvPr id="3074" name="Picture 2" descr="E:\8 класс\Внутренние воды\(фото) реки России\49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34326"/>
            <a:ext cx="6264696" cy="469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2924944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Под горою лес зелёный</a:t>
            </a:r>
            <a:br>
              <a:rPr lang="ru-RU" sz="4000" dirty="0" smtClean="0"/>
            </a:br>
            <a:r>
              <a:rPr lang="ru-RU" sz="4000" dirty="0" smtClean="0"/>
              <a:t>Пахнет сочною травой.</a:t>
            </a:r>
            <a:br>
              <a:rPr lang="ru-RU" sz="4000" dirty="0" smtClean="0"/>
            </a:br>
            <a:r>
              <a:rPr lang="ru-RU" sz="4000" dirty="0" smtClean="0"/>
              <a:t>Бьёт родник струёй студёной</a:t>
            </a:r>
            <a:br>
              <a:rPr lang="ru-RU" sz="4000" dirty="0" smtClean="0"/>
            </a:br>
            <a:r>
              <a:rPr lang="ru-RU" sz="4000" dirty="0" smtClean="0"/>
              <a:t>Из подземной кладовой.</a:t>
            </a:r>
            <a:endParaRPr lang="ru-RU" sz="4000" dirty="0"/>
          </a:p>
        </p:txBody>
      </p:sp>
      <p:pic>
        <p:nvPicPr>
          <p:cNvPr id="5122" name="Picture 2" descr="E:\8 класс\Внутренние воды\(фото) реки России\56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35275"/>
            <a:ext cx="5364163" cy="402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3448" cy="112474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Искусственные реки - каналы</a:t>
            </a:r>
            <a:endParaRPr lang="ru-RU" sz="4800" dirty="0"/>
          </a:p>
        </p:txBody>
      </p:sp>
      <p:pic>
        <p:nvPicPr>
          <p:cNvPr id="22532" name="Picture 4" descr="http://ff1.mosfont.ru/photo/00/01/20/1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33364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92696"/>
            <a:ext cx="4427984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Водохранилище</a:t>
            </a:r>
            <a:endParaRPr lang="ru-RU" dirty="0"/>
          </a:p>
        </p:txBody>
      </p:sp>
      <p:pic>
        <p:nvPicPr>
          <p:cNvPr id="8194" name="Picture 2" descr="http://www.gazprom.ru/preview/f/posts/48/331138/w750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979" y="2801093"/>
            <a:ext cx="5414021" cy="4056907"/>
          </a:xfrm>
          <a:prstGeom prst="rect">
            <a:avLst/>
          </a:prstGeom>
          <a:noFill/>
        </p:spPr>
      </p:pic>
      <p:pic>
        <p:nvPicPr>
          <p:cNvPr id="4" name="Picture 2" descr="http://img-fotki.yandex.ru/get/6202/27257678.26/0_6a548_45df07db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586440"/>
          </a:xfrm>
        </p:spPr>
        <p:txBody>
          <a:bodyPr>
            <a:normAutofit/>
          </a:bodyPr>
          <a:lstStyle/>
          <a:p>
            <a:r>
              <a:rPr lang="ru-RU" dirty="0" smtClean="0"/>
              <a:t>Не море, не земля, корабли не плавают, а ходить нельзя.</a:t>
            </a:r>
            <a:endParaRPr lang="ru-RU" dirty="0"/>
          </a:p>
        </p:txBody>
      </p:sp>
      <p:pic>
        <p:nvPicPr>
          <p:cNvPr id="4098" name="Picture 2" descr="E:\8 класс\Внутренние воды\(фото) реки России\5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408712" cy="4806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17008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 чего же он велик, в белой шапке горный пик.</a:t>
            </a:r>
            <a:br>
              <a:rPr lang="ru-RU" sz="3200" dirty="0" smtClean="0"/>
            </a:br>
            <a:r>
              <a:rPr lang="ru-RU" sz="3200" dirty="0" smtClean="0"/>
              <a:t>И в любое время года здесь холодная погода.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146" name="Picture 2" descr="E:\8 класс\Внутренние воды\(фото) реки России\59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82140"/>
            <a:ext cx="7992888" cy="547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4644008" cy="1584176"/>
          </a:xfrm>
        </p:spPr>
        <p:txBody>
          <a:bodyPr>
            <a:noAutofit/>
          </a:bodyPr>
          <a:lstStyle/>
          <a:p>
            <a:r>
              <a:rPr lang="ru-RU" sz="6000" dirty="0" smtClean="0"/>
              <a:t>Многолетняя мерзлота</a:t>
            </a:r>
            <a:endParaRPr lang="ru-RU" sz="6000" dirty="0"/>
          </a:p>
        </p:txBody>
      </p:sp>
      <p:pic>
        <p:nvPicPr>
          <p:cNvPr id="7171" name="Picture 3" descr="E:\8 класс\Внутренние воды\(фото) реки России\6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5486400" cy="4114800"/>
          </a:xfrm>
          <a:prstGeom prst="rect">
            <a:avLst/>
          </a:prstGeom>
          <a:noFill/>
        </p:spPr>
      </p:pic>
      <p:pic>
        <p:nvPicPr>
          <p:cNvPr id="7173" name="Picture 5" descr="http://the-day-x.ru/wp-content/uploads/2013/02/c846f60a10195ca8ba2de46417a0bf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</TotalTime>
  <Words>61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Внутренние воды России</vt:lpstr>
      <vt:lpstr>   Не конь, а бежит.     Не лес, а шумит.</vt:lpstr>
      <vt:lpstr>Стоит корыто полно воды налито.</vt:lpstr>
      <vt:lpstr>Под горою лес зелёный Пахнет сочною травой. Бьёт родник струёй студёной Из подземной кладовой.</vt:lpstr>
      <vt:lpstr>Искусственные реки - каналы</vt:lpstr>
      <vt:lpstr>  Водохранилище</vt:lpstr>
      <vt:lpstr>Не море, не земля, корабли не плавают, а ходить нельзя.</vt:lpstr>
      <vt:lpstr>До чего же он велик, в белой шапке горный пик. И в любое время года здесь холодная погода.  </vt:lpstr>
      <vt:lpstr>Многолетняя мерзлота</vt:lpstr>
      <vt:lpstr>Классификация внутренних 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Внутренние воды России</dc:title>
  <dc:creator>1</dc:creator>
  <cp:lastModifiedBy>1</cp:lastModifiedBy>
  <cp:revision>7</cp:revision>
  <dcterms:created xsi:type="dcterms:W3CDTF">2013-10-19T14:58:28Z</dcterms:created>
  <dcterms:modified xsi:type="dcterms:W3CDTF">2014-10-25T14:24:56Z</dcterms:modified>
</cp:coreProperties>
</file>