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1C497A-6AAB-418F-BAD1-625BD020A72B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402974-9730-4607-89EA-5680E387CB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Корсакова Е. А., ГБОУ СОШ №1038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Общение в Интернете.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5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Серверы общения в реальном времени (</a:t>
            </a:r>
            <a:r>
              <a:rPr lang="en-US" dirty="0" smtClean="0"/>
              <a:t>chat)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быстрый обмен сообщениями в режиме реального </a:t>
            </a:r>
            <a:r>
              <a:rPr lang="ru-RU" dirty="0" smtClean="0"/>
              <a:t>времени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большое количество </a:t>
            </a:r>
            <a:r>
              <a:rPr lang="ru-RU" dirty="0" smtClean="0"/>
              <a:t>участников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приближенность беседы к реальному </a:t>
            </a:r>
            <a:r>
              <a:rPr lang="ru-RU" dirty="0" smtClean="0"/>
              <a:t>общению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://www.crmkt.com/wp-content/themes/thesis_182/custom/rotator/Qualit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17032"/>
            <a:ext cx="4032448" cy="268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7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участвовать в обсуждении и не быть </a:t>
            </a:r>
            <a:r>
              <a:rPr lang="ru-RU" dirty="0" smtClean="0"/>
              <a:t>«</a:t>
            </a:r>
            <a:r>
              <a:rPr lang="en-US" dirty="0" smtClean="0"/>
              <a:t>on-line</a:t>
            </a:r>
            <a:r>
              <a:rPr lang="ru-RU" dirty="0" smtClean="0"/>
              <a:t>» постоянно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обсуждение происходит в рамках одной </a:t>
            </a:r>
            <a:r>
              <a:rPr lang="ru-RU" dirty="0" smtClean="0"/>
              <a:t>темы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обычно для участия в форуме необходима </a:t>
            </a:r>
            <a:r>
              <a:rPr lang="ru-RU" dirty="0" smtClean="0"/>
              <a:t>регистрация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2050" name="Picture 2" descr="http://noozmag.de/wp-content/uploads/2012/03/Social-Med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9040"/>
            <a:ext cx="2662410" cy="265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s5583.userapi.com/v5583212/122/T3hF-Rv1Pd0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60848"/>
            <a:ext cx="4608512" cy="460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нтернет - телефония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совершать звонки через сеть 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возможность </a:t>
            </a:r>
            <a:r>
              <a:rPr lang="ru-RU" dirty="0" smtClean="0"/>
              <a:t>видео звонка </a:t>
            </a:r>
            <a:r>
              <a:rPr lang="ru-RU" dirty="0" smtClean="0"/>
              <a:t>(необходима видеокамера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цена интернет-звонка значительно меньше, чем цена междугородних (международных</a:t>
            </a:r>
            <a:r>
              <a:rPr lang="ru-RU" dirty="0" smtClean="0"/>
              <a:t>) </a:t>
            </a:r>
            <a:r>
              <a:rPr lang="ru-RU" dirty="0" smtClean="0"/>
              <a:t>переговоров.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0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сети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общаться в режиме </a:t>
            </a:r>
            <a:r>
              <a:rPr lang="en-US" dirty="0" smtClean="0"/>
              <a:t>on-line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off-line</a:t>
            </a:r>
            <a:r>
              <a:rPr lang="en-US" dirty="0"/>
              <a:t>;</a:t>
            </a:r>
            <a:endParaRPr lang="ru-RU" dirty="0" smtClean="0"/>
          </a:p>
          <a:p>
            <a:r>
              <a:rPr lang="ru-RU" dirty="0" smtClean="0"/>
              <a:t>возможность знакомиться и общаться с </a:t>
            </a:r>
            <a:r>
              <a:rPr lang="ru-RU" dirty="0" smtClean="0"/>
              <a:t>людьми</a:t>
            </a:r>
            <a:r>
              <a:rPr lang="en-US" dirty="0"/>
              <a:t>;</a:t>
            </a:r>
            <a:endParaRPr lang="ru-RU" dirty="0" smtClean="0"/>
          </a:p>
          <a:p>
            <a:r>
              <a:rPr lang="ru-RU" dirty="0" smtClean="0"/>
              <a:t>возможность просматривать и комментировать информацию других </a:t>
            </a:r>
            <a:r>
              <a:rPr lang="ru-RU" dirty="0" smtClean="0"/>
              <a:t>пользователей</a:t>
            </a:r>
            <a:r>
              <a:rPr lang="en-US" dirty="0"/>
              <a:t>.</a:t>
            </a:r>
            <a:endParaRPr lang="ru-RU" dirty="0" smtClean="0"/>
          </a:p>
        </p:txBody>
      </p:sp>
      <p:pic>
        <p:nvPicPr>
          <p:cNvPr id="4098" name="Picture 2" descr="http://www.moi-kotenok.ru/images_for_articles/2011/5/1/7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79050"/>
            <a:ext cx="3816424" cy="28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6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Программное обеспечение для общения в интернете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представляет </a:t>
            </a:r>
            <a:r>
              <a:rPr lang="ru-RU" dirty="0"/>
              <a:t>с</a:t>
            </a:r>
            <a:r>
              <a:rPr lang="ru-RU" dirty="0" smtClean="0"/>
              <a:t>обой бесплатно распространяемую программу-"клиент", при установке которой появляется возможность обмениваться сообщениями, звонить и т. д</a:t>
            </a:r>
            <a:r>
              <a:rPr lang="ru-RU" dirty="0" smtClean="0"/>
              <a:t>.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Например: </a:t>
            </a:r>
            <a:r>
              <a:rPr lang="en-US" dirty="0" smtClean="0"/>
              <a:t>ICQ, Skype, Mail-</a:t>
            </a:r>
            <a:r>
              <a:rPr lang="ru-RU" dirty="0" smtClean="0"/>
              <a:t>агент и т. д.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en-US" dirty="0" smtClean="0"/>
              <a:t>§ </a:t>
            </a:r>
            <a:r>
              <a:rPr lang="en-US" dirty="0" smtClean="0"/>
              <a:t>5.4.4;</a:t>
            </a:r>
            <a:endParaRPr lang="ru-RU" dirty="0" smtClean="0"/>
          </a:p>
          <a:p>
            <a:r>
              <a:rPr lang="ru-RU" dirty="0" smtClean="0"/>
              <a:t>Дополнительное задание: сочинение-рассуждение на тему: Польза и вред виртуального общения.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0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216</TotalTime>
  <Words>180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Общение в Интернете.</vt:lpstr>
      <vt:lpstr>Серверы общения в реальном времени (chat)</vt:lpstr>
      <vt:lpstr>Форум</vt:lpstr>
      <vt:lpstr>Интернет - телефония</vt:lpstr>
      <vt:lpstr>Социальные сети</vt:lpstr>
      <vt:lpstr>Программное обеспечение для общения в интернете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в Интернете.</dc:title>
  <dc:creator>user</dc:creator>
  <cp:lastModifiedBy>user</cp:lastModifiedBy>
  <cp:revision>7</cp:revision>
  <dcterms:created xsi:type="dcterms:W3CDTF">2013-03-12T09:02:50Z</dcterms:created>
  <dcterms:modified xsi:type="dcterms:W3CDTF">2013-03-19T09:59:45Z</dcterms:modified>
</cp:coreProperties>
</file>