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F07E-43BC-4F3A-BE6F-0811E9D1303F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FA56E5-DA7E-4BC0-B3D4-3FEA2428E3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F07E-43BC-4F3A-BE6F-0811E9D1303F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56E5-DA7E-4BC0-B3D4-3FEA2428E3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F07E-43BC-4F3A-BE6F-0811E9D1303F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56E5-DA7E-4BC0-B3D4-3FEA2428E3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F07E-43BC-4F3A-BE6F-0811E9D1303F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FA56E5-DA7E-4BC0-B3D4-3FEA2428E3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F07E-43BC-4F3A-BE6F-0811E9D1303F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56E5-DA7E-4BC0-B3D4-3FEA2428E39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F07E-43BC-4F3A-BE6F-0811E9D1303F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56E5-DA7E-4BC0-B3D4-3FEA2428E3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F07E-43BC-4F3A-BE6F-0811E9D1303F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1FA56E5-DA7E-4BC0-B3D4-3FEA2428E39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F07E-43BC-4F3A-BE6F-0811E9D1303F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56E5-DA7E-4BC0-B3D4-3FEA2428E3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F07E-43BC-4F3A-BE6F-0811E9D1303F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56E5-DA7E-4BC0-B3D4-3FEA2428E3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F07E-43BC-4F3A-BE6F-0811E9D1303F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56E5-DA7E-4BC0-B3D4-3FEA2428E3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F07E-43BC-4F3A-BE6F-0811E9D1303F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56E5-DA7E-4BC0-B3D4-3FEA2428E39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41F07E-43BC-4F3A-BE6F-0811E9D1303F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FA56E5-DA7E-4BC0-B3D4-3FEA2428E39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interfax.ru/sochi2014/photo/1513/1911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interfax.ru/sochi2014/photo/1513/1952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interfax.ru/sochi2014/photo/1513/1940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interfax.ru/sochi2014/photo/1513/1931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interfax.ru/sochi2014/photo/1513/1908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interfax.ru/sochi2014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357429"/>
            <a:ext cx="8458200" cy="1357323"/>
          </a:xfrm>
        </p:spPr>
        <p:txBody>
          <a:bodyPr/>
          <a:lstStyle/>
          <a:p>
            <a:pPr algn="ctr"/>
            <a:r>
              <a:rPr lang="ru-RU" dirty="0" smtClean="0"/>
              <a:t>Бронзовые призеры </a:t>
            </a:r>
            <a:br>
              <a:rPr lang="ru-RU" dirty="0" smtClean="0"/>
            </a:br>
            <a:r>
              <a:rPr lang="ru-RU" dirty="0" smtClean="0"/>
              <a:t>Олимпиады в Сочи 2014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Александр </a:t>
            </a:r>
            <a:r>
              <a:rPr lang="ru-RU" b="1" dirty="0" err="1" smtClean="0"/>
              <a:t>Смышляев</a:t>
            </a:r>
            <a:r>
              <a:rPr lang="ru-RU" dirty="0" smtClean="0"/>
              <a:t> –</a:t>
            </a:r>
            <a:r>
              <a:rPr lang="ru-RU" i="1" dirty="0" smtClean="0"/>
              <a:t> фристайл (могул) – бронза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Александр Смышляев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253728" y="1554163"/>
            <a:ext cx="6788943" cy="4525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Евгений </a:t>
            </a:r>
            <a:r>
              <a:rPr lang="ru-RU" b="1" dirty="0" err="1" smtClean="0"/>
              <a:t>Гараничев</a:t>
            </a:r>
            <a:r>
              <a:rPr lang="ru-RU" dirty="0" smtClean="0"/>
              <a:t> – </a:t>
            </a:r>
            <a:r>
              <a:rPr lang="ru-RU" i="1" dirty="0" smtClean="0"/>
              <a:t>биатлон, 20 км – бронза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www.uralinform.ru/media/photo/big/garanichev_ria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53728" y="1554163"/>
            <a:ext cx="678894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Ольга Граф, Екатерина </a:t>
            </a:r>
            <a:r>
              <a:rPr lang="ru-RU" b="1" dirty="0" err="1" smtClean="0"/>
              <a:t>Лобышева</a:t>
            </a:r>
            <a:r>
              <a:rPr lang="ru-RU" b="1" dirty="0" smtClean="0"/>
              <a:t>, Екатерина Шихова и Юлия Скокова</a:t>
            </a:r>
            <a:r>
              <a:rPr lang="ru-RU" dirty="0" smtClean="0"/>
              <a:t> –</a:t>
            </a:r>
            <a:r>
              <a:rPr lang="ru-RU" i="1" dirty="0" smtClean="0"/>
              <a:t> коньки, гонка преследования – бронза</a:t>
            </a:r>
            <a:endParaRPr lang="ru-RU" dirty="0"/>
          </a:p>
        </p:txBody>
      </p:sp>
      <p:pic>
        <p:nvPicPr>
          <p:cNvPr id="4" name="Содержимое 3" descr="Ольга Граф, Екатерина Лобышева, Екатерина Шихова, Юлия Скокова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90700" y="1912144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2872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Алена </a:t>
            </a:r>
            <a:r>
              <a:rPr lang="ru-RU" b="1" dirty="0" err="1" smtClean="0"/>
              <a:t>Заварзина</a:t>
            </a:r>
            <a:r>
              <a:rPr lang="ru-RU" dirty="0" smtClean="0"/>
              <a:t> – </a:t>
            </a:r>
            <a:r>
              <a:rPr lang="ru-RU" i="1" dirty="0" smtClean="0"/>
              <a:t>сноуборд, параллельный гигантский слалом – бронза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Алена Заварзина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90700" y="1912144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Елена Никитина</a:t>
            </a:r>
            <a:r>
              <a:rPr lang="ru-RU" dirty="0" smtClean="0"/>
              <a:t> –</a:t>
            </a:r>
            <a:r>
              <a:rPr lang="ru-RU" i="1" dirty="0" smtClean="0"/>
              <a:t> скелетон – бронза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Елена Никитина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90700" y="1912144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572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Елена Ильиных и Никита </a:t>
            </a:r>
            <a:r>
              <a:rPr lang="ru-RU" b="1" dirty="0" err="1" smtClean="0"/>
              <a:t>Кацалапов</a:t>
            </a:r>
            <a:r>
              <a:rPr lang="ru-RU" dirty="0" smtClean="0"/>
              <a:t> – </a:t>
            </a:r>
            <a:r>
              <a:rPr lang="ru-RU" i="1" dirty="0" smtClean="0"/>
              <a:t>фигурное катание (танцы) – бронза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Елена Ильиных и Никита Кацалапов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90700" y="1912144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Ольга Граф</a:t>
            </a:r>
            <a:r>
              <a:rPr lang="ru-RU" dirty="0" smtClean="0"/>
              <a:t> – </a:t>
            </a:r>
            <a:r>
              <a:rPr lang="ru-RU" i="1" dirty="0" smtClean="0"/>
              <a:t>коньки, 3000 м - бронза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Ольга Граф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90700" y="1912144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</TotalTime>
  <Words>76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Бронзовые призеры  Олимпиады в Сочи 2014 года</vt:lpstr>
      <vt:lpstr>Александр Смышляев – фристайл (могул) – бронза </vt:lpstr>
      <vt:lpstr>Евгений Гараничев – биатлон, 20 км – бронза </vt:lpstr>
      <vt:lpstr>Ольга Граф, Екатерина Лобышева, Екатерина Шихова и Юлия Скокова – коньки, гонка преследования – бронза</vt:lpstr>
      <vt:lpstr>Алена Заварзина – сноуборд, параллельный гигантский слалом – бронза </vt:lpstr>
      <vt:lpstr>Елена Никитина – скелетон – бронза </vt:lpstr>
      <vt:lpstr>Елена Ильиных и Никита Кацалапов – фигурное катание (танцы) – бронза </vt:lpstr>
      <vt:lpstr>Ольга Граф – коньки, 3000 м - бронза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Бронзовые призеры  Олимпиады в Сочи 2014 года</dc:title>
  <dc:creator>user</dc:creator>
  <cp:lastModifiedBy>user</cp:lastModifiedBy>
  <cp:revision>1</cp:revision>
  <dcterms:created xsi:type="dcterms:W3CDTF">2015-01-28T00:18:39Z</dcterms:created>
  <dcterms:modified xsi:type="dcterms:W3CDTF">2015-01-28T00:28:00Z</dcterms:modified>
</cp:coreProperties>
</file>