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7" r:id="rId20"/>
    <p:sldId id="274" r:id="rId21"/>
    <p:sldId id="275" r:id="rId22"/>
    <p:sldId id="276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51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71C-1DBA-4DD7-A4C5-CD0D085B497A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82F8-302B-44A3-8E7D-D0205B6B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DD4-CC36-4E41-89A1-06C64EDFC8AE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5FBC-07FA-483C-85DE-4F280625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62DC-05B1-4B23-808D-69C3C83962E3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A037-42D4-4685-A2AE-DB35B196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5B86-AD39-421D-B929-A7BC1575A29B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47E-99DC-461B-8056-35438498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09C-6CF0-4107-AD08-8D35293362FC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286C-EE66-4C43-B32C-6A95A92A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ACE-DFE1-4FAC-B2C6-3613C23CCFF0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C8B-86FB-4117-8E79-1AA595B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002-4114-40F8-A4CB-AB91269429A9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48F3-D7E3-4C16-9C61-009DB5D2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E1FD-BC18-4FBA-8A21-64ADD3464FF5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78AE-2994-4642-8CBA-4355E2F2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8F15-EEBB-4F80-B032-70F712D1EECD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A65-1330-42A1-A834-AACA244B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3144-4A8A-4D92-A13F-561447512BBD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4AD-4061-4434-85DF-DB5836C2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739E-8124-4634-B68F-5AC1D8C40211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056-5F95-4A9C-B0B7-AD18CA0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A43E5-0953-41CC-A4B1-3A9550A7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8064896" cy="208823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Здоровый образ </a:t>
            </a:r>
            <a:r>
              <a:rPr lang="ru-RU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жизни</a:t>
            </a:r>
            <a:endParaRPr lang="ru-RU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40135" y="5625774"/>
            <a:ext cx="2571750" cy="1214437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Учитель: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 smtClean="0">
                <a:solidFill>
                  <a:schemeClr val="tx1"/>
                </a:solidFill>
              </a:rPr>
              <a:t>Бандакова</a:t>
            </a:r>
            <a:r>
              <a:rPr lang="ru-RU" sz="2800" dirty="0" smtClean="0">
                <a:solidFill>
                  <a:schemeClr val="tx1"/>
                </a:solidFill>
              </a:rPr>
              <a:t> И.А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589d9c60315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276872"/>
            <a:ext cx="866176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285875"/>
            <a:ext cx="4614862" cy="485775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00438"/>
            <a:ext cx="33924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2550" y="261938"/>
            <a:ext cx="4078288" cy="33893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58750"/>
            <a:ext cx="4168775" cy="6602413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/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 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Приобретать 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  лежит   в   основе   процессов  формирования вредных  привычек?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Феномен </a:t>
            </a:r>
            <a:r>
              <a:rPr lang="ru-RU" sz="3000" i="1" dirty="0" err="1" smtClean="0">
                <a:solidFill>
                  <a:srgbClr val="0070C0"/>
                </a:solidFill>
              </a:rPr>
              <a:t>адикции</a:t>
            </a: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(пагубного пристрастия к чему-либо).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714750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714750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714750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Воздействие табака на организм.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643687" cy="5000625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Бесплодие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про</a:t>
            </a:r>
            <a:r>
              <a:rPr lang="en-US" dirty="0" smtClean="0"/>
              <a:t>-</a:t>
            </a:r>
            <a:r>
              <a:rPr lang="ru-RU" dirty="0" err="1" smtClean="0"/>
              <a:t>никает</a:t>
            </a:r>
            <a:r>
              <a:rPr lang="ru-RU" dirty="0" smtClean="0"/>
              <a:t> в ротовую полость, </a:t>
            </a:r>
            <a:r>
              <a:rPr lang="ru-RU" dirty="0" err="1" smtClean="0"/>
              <a:t>дыхатель</a:t>
            </a:r>
            <a:r>
              <a:rPr lang="en-US" dirty="0" smtClean="0"/>
              <a:t>-</a:t>
            </a:r>
            <a:r>
              <a:rPr lang="ru-RU" dirty="0" err="1" smtClean="0"/>
              <a:t>ные</a:t>
            </a:r>
            <a:r>
              <a:rPr lang="ru-RU" dirty="0" smtClean="0"/>
              <a:t> 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Franklin Gothic Book" pitchFamily="34" charset="0"/>
              </a:rPr>
              <a:t>В</a:t>
            </a:r>
            <a:r>
              <a:rPr lang="ru-RU" sz="3200" b="1">
                <a:solidFill>
                  <a:srgbClr val="6600FF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>
                <a:solidFill>
                  <a:srgbClr val="6600FF"/>
                </a:solidFill>
                <a:latin typeface="Franklin Gothic Book" pitchFamily="34" charset="0"/>
              </a:rPr>
              <a:t>.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2071688"/>
            <a:ext cx="6072188" cy="3582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Учащаются случаи мёртворождения, умственная и физическая  недостаточность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Недаром 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6643687" cy="4268788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Пьянство ведет за собой 6 зол: бедность, раздор, болезнь, потерю репутации, позор и ослабление умственной активности.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требует себе в жертву не только взрослых людей, но и их будущее.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пьющих семьях 38% детей оказываются недоразвитыми и больными. В 2 раза чаще дети рождаются мертвыми. Алкоголь укорачивает жизнь в среднем на 17 лет.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571750"/>
            <a:ext cx="2333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5956"/>
            <a:ext cx="9144000" cy="2653084"/>
          </a:xfrm>
        </p:spPr>
        <p:txBody>
          <a:bodyPr>
            <a:normAutofit/>
          </a:bodyPr>
          <a:lstStyle/>
          <a:p>
            <a:pPr marL="3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/>
              <a:t>фрустирующих</a:t>
            </a:r>
            <a:r>
              <a:rPr lang="ru-RU" sz="2400" dirty="0" smtClean="0"/>
              <a:t> (выводящих из состояния внутреннего спокойствия) недостатков.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8696" y="5949280"/>
            <a:ext cx="6400800" cy="76835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2000" dirty="0" smtClean="0">
                <a:solidFill>
                  <a:srgbClr val="00B050"/>
                </a:solidFill>
              </a:rPr>
              <a:t> - </a:t>
            </a:r>
            <a:r>
              <a:rPr lang="ru-RU" sz="16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6019" y="-28217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663975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4909" y="3573016"/>
            <a:ext cx="1653602" cy="222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организм.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Сейчас 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786188"/>
            <a:ext cx="3454400" cy="2459037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0063"/>
            <a:ext cx="3833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35115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Но</a:t>
            </a:r>
            <a:r>
              <a:rPr lang="ru-RU" dirty="0" smtClean="0"/>
              <a:t> </a:t>
            </a:r>
            <a:r>
              <a:rPr lang="ru-RU" sz="3100" dirty="0" smtClean="0"/>
              <a:t>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76607644_900079_alkogolizmomnestradayu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3000375"/>
            <a:ext cx="3786187" cy="3525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Наркомания. Наркотические вещества, их действие на человека.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600200"/>
            <a:ext cx="428625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err="1" smtClean="0">
                <a:cs typeface="Times New Roman" pitchFamily="18" charset="0"/>
              </a:rPr>
              <a:t>Злоупотpебление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наpкотическими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сpедствами</a:t>
            </a:r>
            <a:r>
              <a:rPr lang="ru-RU" dirty="0" smtClean="0">
                <a:cs typeface="Times New Roman" pitchFamily="18" charset="0"/>
              </a:rPr>
              <a:t> и незаконная </a:t>
            </a:r>
            <a:r>
              <a:rPr lang="ru-RU" dirty="0" err="1" smtClean="0">
                <a:cs typeface="Times New Roman" pitchFamily="18" charset="0"/>
              </a:rPr>
              <a:t>тоpговля</a:t>
            </a:r>
            <a:r>
              <a:rPr lang="ru-RU" dirty="0" smtClean="0">
                <a:cs typeface="Times New Roman" pitchFamily="18" charset="0"/>
              </a:rPr>
              <a:t> ими в последнее </a:t>
            </a:r>
            <a:r>
              <a:rPr lang="ru-RU" dirty="0" err="1" smtClean="0">
                <a:cs typeface="Times New Roman" pitchFamily="18" charset="0"/>
              </a:rPr>
              <a:t>вpемя</a:t>
            </a:r>
            <a:r>
              <a:rPr lang="ru-RU" dirty="0" smtClean="0">
                <a:cs typeface="Times New Roman" pitchFamily="18" charset="0"/>
              </a:rPr>
              <a:t> во многих, особенно </a:t>
            </a:r>
            <a:r>
              <a:rPr lang="ru-RU" dirty="0" err="1" smtClean="0">
                <a:cs typeface="Times New Roman" pitchFamily="18" charset="0"/>
              </a:rPr>
              <a:t>pазвитых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стpанах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миpа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пpиняли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ка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dirty="0" err="1" smtClean="0">
                <a:cs typeface="Times New Roman" pitchFamily="18" charset="0"/>
              </a:rPr>
              <a:t>тастpофические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pазмеpы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нечувствительным.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550" y="2643188"/>
            <a:ext cx="4700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357188"/>
            <a:ext cx="62150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643063"/>
            <a:ext cx="6858000" cy="4714875"/>
          </a:xfrm>
        </p:spPr>
        <p:txBody>
          <a:bodyPr>
            <a:normAutofit/>
          </a:bodyPr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Здоровое сексуальное поведение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ru-RU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omic Sans MS" pitchFamily="66" charset="0"/>
              </a:rPr>
              <a:t>Важнейшим </a:t>
            </a:r>
            <a:r>
              <a:rPr lang="ru-RU" b="1" dirty="0" smtClean="0">
                <a:latin typeface="Comic Sans MS" pitchFamily="66" charset="0"/>
              </a:rPr>
              <a:t>элементом здорового образа жизни является рациональное питание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- так говорил Л.Н. Толстой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r>
              <a:rPr lang="tt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3500437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4207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4313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Употреблять в пищу сырые растительные продукты.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525963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500563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35004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Закаливание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357438"/>
            <a:ext cx="37861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785938"/>
            <a:ext cx="42481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786313"/>
            <a:ext cx="24336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Вводные 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714750"/>
            <a:ext cx="36353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357313"/>
            <a:ext cx="29289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535</TotalTime>
  <Words>818</Words>
  <Application>Microsoft Office PowerPoint</Application>
  <PresentationFormat>Экран (4:3)</PresentationFormat>
  <Paragraphs>84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Здоровый образ жизни</vt:lpstr>
      <vt:lpstr>Здоровье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недостатков.</vt:lpstr>
      <vt:lpstr>Что способствует сохранению и укреплению здоровья:</vt:lpstr>
      <vt:lpstr>Презентация PowerPoint</vt:lpstr>
      <vt:lpstr>Правильное питание.</vt:lpstr>
      <vt:lpstr>Употреблять в пищу сырые растительные продукты.   </vt:lpstr>
      <vt:lpstr>Закаливание.</vt:lpstr>
      <vt:lpstr>Способов закаливания много.</vt:lpstr>
      <vt:lpstr>Вводные процедуры. </vt:lpstr>
      <vt:lpstr>Физическая активность.</vt:lpstr>
      <vt:lpstr>Презентация PowerPoint</vt:lpstr>
      <vt:lpstr>Презентация PowerPoint</vt:lpstr>
      <vt:lpstr>В  здоровом теле – здоровый дух.</vt:lpstr>
      <vt:lpstr>Отказ от вредных привычек.</vt:lpstr>
      <vt:lpstr>Что   лежит   в   основе   процессов  формирования вредных  привычек?  </vt:lpstr>
      <vt:lpstr>Воздействие табака на организм.</vt:lpstr>
      <vt:lpstr>Действие курения  на органы дыхания.</vt:lpstr>
      <vt:lpstr>Презентация PowerPoint</vt:lpstr>
      <vt:lpstr>Употребление алкоголя – это тоже вредная привычка организма. Недаром говорят: «Потянешься за водкой – будет жизнь короткой»</vt:lpstr>
      <vt:lpstr>Алкоголь и его отрицательное действие на организм.</vt:lpstr>
      <vt:lpstr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 </vt:lpstr>
      <vt:lpstr>Но 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 </vt:lpstr>
      <vt:lpstr>Наркомания. Наркотические вещества, их действие на человека. </vt:lpstr>
      <vt:lpstr>НАРКОТИК – от греческого «narkoo», что означает оцепенеть, сделаться нечувствительным.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Манечка</cp:lastModifiedBy>
  <cp:revision>53</cp:revision>
  <dcterms:created xsi:type="dcterms:W3CDTF">2011-01-22T20:14:33Z</dcterms:created>
  <dcterms:modified xsi:type="dcterms:W3CDTF">2013-11-13T16:12:58Z</dcterms:modified>
</cp:coreProperties>
</file>