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9" d="100"/>
          <a:sy n="79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8E7F-93DB-45D8-A8F7-85932637D826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B6EE-12C2-4D0B-8C5E-C5ADC5D9A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2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6108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133059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Выполнила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ученица 6 класса 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Школы МОУ СОШ Ближние Борисово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Воронина Полина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5357850" cy="52864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Затем перенеси тяжесть тела на левую ногу в момент окончания поворота.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 время взглядом надо отыскать корзину и послать мяч вверх над головой широким, маховым движением правой руки.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выпуска мяча надо быть лицом к корзине, прочно удерживая равновесие на двух ногах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Постарайся попасть мячом в щит – так, чтобы он отскочил в корзину.</a:t>
            </a:r>
          </a:p>
          <a:p>
            <a:endParaRPr lang="ru-RU" dirty="0"/>
          </a:p>
        </p:txBody>
      </p:sp>
      <p:pic>
        <p:nvPicPr>
          <p:cNvPr id="2050" name="Picture 2" descr="C:\Users\Вова\Desktop\Захаров В.Н\картинки\82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75232" cy="3143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357166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требования при броске:</a:t>
            </a:r>
          </a:p>
        </p:txBody>
      </p:sp>
      <p:pic>
        <p:nvPicPr>
          <p:cNvPr id="7170" name="Picture 2" descr="C:\Users\Вова\Desktop\Захаров В.Н\картинки\C4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630352" cy="2044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50030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выполняй бросок быстро;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исходном положении удерживай мяч близко к туловищу;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бросаешь одной, то направь локоть бросающей руки на корзину;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выпускай мяч через указательный палец;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сопровождай бросок рукой и кистью;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постоянно удерживай взгляд на цели;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полностью сосредотачивайся на бросок;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следи за мягкостью и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непренужденностью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броска.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renirovka_broska_v_basketbo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952804" cy="22475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571612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Запомни: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стать снайпером, нужно постоянно тренироваться.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Только постоянные тренировки разовьют в тебе уверенность, необходимую для точных бросков в условиях активного противодействия защиты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915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Тренировка бросков в баскетболе</a:t>
            </a:r>
            <a:endParaRPr lang="ru-RU" sz="4000" b="1" i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642918"/>
            <a:ext cx="306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Д.И. Баскетбол: Теория и методика обучения: учеб. пособие для студ.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высш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учеб. заведений/Д.И.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― 3-е изд., стер. ― М.: Издательский центр «Академия», 2007, 305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Slamdunk.ru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[Статья «Броски по кольцу»]. -  URL: http://www.slamdunk.ru/others/literature/secret/tehnika/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Cоциальная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сеть работников образования «Наша сеть». [Статья]. -  URL: http://nsportal.ru 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Физкульт-ура! [Схема]. - URL: http://www.fizkult-ura.com/basketball (дата обращения 21.06.2012).</a:t>
            </a:r>
          </a:p>
        </p:txBody>
      </p:sp>
      <p:pic>
        <p:nvPicPr>
          <p:cNvPr id="8194" name="Picture 2" descr="C:\Users\Вова\Desktop\Захаров В.Н\картинки\baske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7"/>
            <a:ext cx="2428892" cy="18216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1785948" cy="22709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Вова\Desktop\Захаров В.Н\картин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885825" cy="1228725"/>
          </a:xfrm>
          <a:prstGeom prst="rect">
            <a:avLst/>
          </a:prstGeom>
          <a:noFill/>
        </p:spPr>
      </p:pic>
      <p:pic>
        <p:nvPicPr>
          <p:cNvPr id="3076" name="Picture 4" descr="C:\Users\Вова\Desktop\Захаров В.Н\картинки\Рисунок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127118" cy="19085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00364" y="50004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мяча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2886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определяется рядом критериев: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количеством рук, участвующих в броске: двумя или одной рукой;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7187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расположением мяча в начальный момент выполняемого броскового движения: от головы, над головой, от плеча, от груди,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отношением к опоре: с места, в прыжке;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характером предшествующего броску двигательного действия: в движении, после ведения мяча.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58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бросков в баскетболе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5857916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Броски в баскетболе можно классифицировать по следующим категориям: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двумя руками и одной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от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сверху вниз; </a:t>
            </a:r>
          </a:p>
          <a:p>
            <a:pPr>
              <a:spcBef>
                <a:spcPct val="20000"/>
              </a:spcBef>
            </a:pPr>
            <a:endParaRPr lang="ru-RU" dirty="0"/>
          </a:p>
        </p:txBody>
      </p:sp>
      <p:pic>
        <p:nvPicPr>
          <p:cNvPr id="2050" name="Picture 2" descr="C:\Users\Вова\Desktop\Захаров В.Н\картинки\pravilnij-bro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16192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1" name="Picture 3" descr="C:\Users\Вова\Desktop\Захаров В.Н\картинки\med_gallery_181_4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2286016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Бросок-одной-ру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19557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Users\Вова\Desktop\Захаров В.Н\картинки\Бросок-в-баскетбо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781188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5009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Позиция и передвижение игрока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 движения игрока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с места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движении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прыжке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расстояние до кольца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дальний бросок - трехочковый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средний бросок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близкий бросок (из под щита, сверху)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ова\Desktop\Захаров В.Н\картинки\4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1714512" cy="2604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7321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сверху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движении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Успех обеспечивается правильной работой ног.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приближаешься к корзине с правой стороны, оттолкнуться перед броском левой ногой;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позволит сохранить равновесие при броске правой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выполняется ближайшей к щиту рукой, чтобы укрыть мяч от соперника.</a:t>
            </a:r>
          </a:p>
        </p:txBody>
      </p:sp>
      <p:pic>
        <p:nvPicPr>
          <p:cNvPr id="2051" name="Picture 3" descr="C:\Users\Вова\Desktop\Захаров В.Н\карти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1835174" cy="2478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00438"/>
            <a:ext cx="1857388" cy="299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После ведения вблизи от корзины мяч нужно: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на уровне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начинать отталкивание и выносить мяч вверх.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При выносе мяча вверх его следует: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почти до самого момента броска;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обе руки будут выпрямлены, правой рукой толкаем мяч вверх, направляя его в щит 30см. над корзиной.</a:t>
            </a:r>
          </a:p>
        </p:txBody>
      </p:sp>
      <p:pic>
        <p:nvPicPr>
          <p:cNvPr id="4098" name="Picture 2" descr="C:\Users\Вова\Desktop\Захаров В.Н\картинки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1857388" cy="2771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099" name="Picture 3" descr="C:\Users\Вова\Desktop\Захаров В.Н\картинки\basketball-bro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1812402" cy="24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от головы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6072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применяется для поражения корзины с линии штрафного броска.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Баскетболист принимает стойку: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Одноименная с бросающей рукой нога находится впереди;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Другая нога на полстопы назад;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Мяч удерживается двумя руками у плеча бросающей руки(кистью со стороны задней поверхности мяча).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Подготовительная фаза: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Начинается одновременным сгибанием в коленных суставах и вынос  мяча к голове;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Взгляд концентрируется на верхней, ближней к игроку точке дуги кольца.</a:t>
            </a:r>
          </a:p>
        </p:txBody>
      </p:sp>
      <p:pic>
        <p:nvPicPr>
          <p:cNvPr id="5122" name="Picture 2" descr="C:\Users\Вова\Desktop\Захаров В.Н\картинки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763734" cy="2685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3" name="Picture 3" descr="C:\Users\Вова\Desktop\Захаров В.Н\картинки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6190"/>
            <a:ext cx="1785950" cy="2698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61436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основной фазе бросковое движение заканчивается: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Активным сгибанием вперед кисти;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 мяча осуществляется при полном выпрямлении ног и бросающей руки;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Направляющее движение мячу задается указательным пальцем, усилием на нижнюю часть (придает обратное вращательное движение).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завершающей фазе выполнения приема: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Бросающая рука сопровождает полет мяча к корзине;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Игрок «тянется» за мячом, поднимаясь на носки, а затем приходит в стойку готовности.</a:t>
            </a:r>
          </a:p>
        </p:txBody>
      </p:sp>
      <p:pic>
        <p:nvPicPr>
          <p:cNvPr id="6146" name="Picture 2" descr="C:\Users\Вова\Desktop\Захаров В.Н\картинки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857388" cy="283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47" name="Picture 3" descr="C:\Users\Вова\Desktop\Захаров В.Н\картинки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1887540" cy="285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900750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 является  важным броском в баскетболе.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исходном положении удерживай мяч двумя руками перед собой, ступни ног должны быть расположены параллельно;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ходе игры для того, чтобы вывести защитника из равновесия,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можно сделать финт вправо, но основное движение начинается влево левой ногой. Сделай шаг левой ногой к корзине, в то время как твое тело начнет поворот.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Вова\Desktop\Захаров В.Н\картинки\80-8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2529694" cy="3000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730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Бросок крюком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Пользователь Windows</cp:lastModifiedBy>
  <cp:revision>47</cp:revision>
  <dcterms:created xsi:type="dcterms:W3CDTF">2013-03-03T16:52:25Z</dcterms:created>
  <dcterms:modified xsi:type="dcterms:W3CDTF">2014-10-22T14:37:12Z</dcterms:modified>
</cp:coreProperties>
</file>