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Курсовой проект </a:t>
            </a:r>
            <a:br>
              <a:rPr lang="ru-RU" dirty="0" smtClean="0"/>
            </a:br>
            <a:r>
              <a:rPr lang="ru-RU" dirty="0" smtClean="0"/>
              <a:t>«КАДЕТ - спортсмен»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Учебный курс 8-х </a:t>
            </a:r>
            <a:r>
              <a:rPr lang="ru-RU" dirty="0"/>
              <a:t>классов </a:t>
            </a:r>
            <a:r>
              <a:rPr lang="ru-RU" dirty="0" smtClean="0"/>
              <a:t>(2013/2014 </a:t>
            </a:r>
            <a:r>
              <a:rPr lang="ru-RU" dirty="0"/>
              <a:t>учебный год)</a:t>
            </a:r>
          </a:p>
        </p:txBody>
      </p:sp>
      <p:pic>
        <p:nvPicPr>
          <p:cNvPr id="1027" name="Picture 3" descr="\\Spcunas\фотоальбом\2013-2014 УГ\6-Февраль 2014\турнир по хоккею\Альбом_печать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64451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38301"/>
            <a:ext cx="12001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1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</a:t>
            </a:r>
            <a:r>
              <a:rPr lang="ru-RU" dirty="0" smtClean="0"/>
              <a:t>воспитанников курса 8-х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8760"/>
            <a:ext cx="7421448" cy="3411717"/>
          </a:xfrm>
        </p:spPr>
        <p:txBody>
          <a:bodyPr/>
          <a:lstStyle/>
          <a:p>
            <a:pPr algn="just"/>
            <a:r>
              <a:rPr lang="ru-RU" dirty="0"/>
              <a:t>По окончанию учебного года в соответствии с Положением о Единой Всероссийской спортивной классификации, утвержденным приказом Министерства спорта, туризма и молодежной политики Российской Федерации от 21 ноября 2008 г. № 48 (зарегистрирован Министерством юстиции Российской Федерации 16 января 2009 г., регистрационный № 13092), кадетам </a:t>
            </a:r>
            <a:r>
              <a:rPr lang="ru-RU" dirty="0" smtClean="0"/>
              <a:t>курса 8-х классов были присвоены спортивные разряды разной степени.</a:t>
            </a:r>
          </a:p>
          <a:p>
            <a:endParaRPr lang="ru-RU" dirty="0" smtClean="0"/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Таким </a:t>
            </a:r>
            <a:r>
              <a:rPr lang="ru-RU" sz="1800" dirty="0">
                <a:solidFill>
                  <a:srgbClr val="C00000"/>
                </a:solidFill>
              </a:rPr>
              <a:t>образом, мы можем говорить об успешной реализации курсового проекта «Кадет-спортсмен». 100% кадет курса 8-х классов заняты в ДО спортивной направленности. 40 % кадет курса имеют спортивный разряд.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0106"/>
            <a:ext cx="3131840" cy="2087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763113"/>
            <a:ext cx="3142330" cy="2094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440" y="4763113"/>
            <a:ext cx="3131840" cy="20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воспитанников курса 8-х классов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677813"/>
              </p:ext>
            </p:extLst>
          </p:nvPr>
        </p:nvGraphicFramePr>
        <p:xfrm>
          <a:off x="323528" y="1340768"/>
          <a:ext cx="8424936" cy="489850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8424936"/>
              </a:tblGrid>
              <a:tr h="114719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место во всероссийских конкурсах довузовских образовательных учреждениях МО РФ: «Мы в ответе за свою жизнь»(«Раздвигая границы возможного»); «Неизвестный Гагарин» ( «</a:t>
                      </a:r>
                      <a:r>
                        <a:rPr lang="en-US" sz="2000" dirty="0">
                          <a:effectLst/>
                        </a:rPr>
                        <a:t>GPS</a:t>
                      </a:r>
                      <a:r>
                        <a:rPr lang="ru-RU" sz="2000" dirty="0">
                          <a:effectLst/>
                        </a:rPr>
                        <a:t> – навигация или путеводная звезда?») – 3 чел.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8" marR="60858" marT="0" marB="0"/>
                </a:tc>
              </a:tr>
              <a:tr h="93610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Значок и удостоверение членов тур. клуба «Вольный ветер»- 20 человек</a:t>
                      </a:r>
                      <a:endParaRPr lang="ru-RU" sz="14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8" marR="60858" marT="0" marB="0"/>
                </a:tc>
              </a:tr>
              <a:tr h="62407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Кубок Добра по футболу (октябрь 2013г.)– 10 чел.</a:t>
                      </a:r>
                      <a:endParaRPr lang="ru-RU" sz="14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8" marR="60858" marT="0" marB="0"/>
                </a:tc>
              </a:tr>
              <a:tr h="62407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Открытое Первенство СК «Юный динамовец» по легкой атлетике (май 2013)</a:t>
                      </a:r>
                      <a:endParaRPr lang="ru-RU" sz="1400" dirty="0">
                        <a:effectLst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– </a:t>
                      </a:r>
                      <a:r>
                        <a:rPr lang="ru-RU" sz="2000" u="sng" dirty="0">
                          <a:effectLst/>
                        </a:rPr>
                        <a:t>3 место</a:t>
                      </a:r>
                      <a:r>
                        <a:rPr lang="ru-RU" sz="2000" dirty="0">
                          <a:effectLst/>
                        </a:rPr>
                        <a:t> 1чел.(</a:t>
                      </a:r>
                      <a:r>
                        <a:rPr lang="ru-RU" sz="2000" dirty="0" err="1">
                          <a:effectLst/>
                        </a:rPr>
                        <a:t>Теницкий</a:t>
                      </a:r>
                      <a:r>
                        <a:rPr lang="ru-RU" sz="2000" dirty="0">
                          <a:effectLst/>
                        </a:rPr>
                        <a:t> А.)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8" marR="60858" marT="0" marB="0"/>
                </a:tc>
              </a:tr>
              <a:tr h="31203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Открытое 31 первенство по легкой атлетике среди уч-ся СК – 1 место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8" marR="60858" marT="0" marB="0"/>
                </a:tc>
              </a:tr>
              <a:tr h="312034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Приз 1-го главы администрации </a:t>
                      </a:r>
                      <a:r>
                        <a:rPr lang="ru-RU" sz="2000" dirty="0" err="1">
                          <a:effectLst/>
                        </a:rPr>
                        <a:t>Ск</a:t>
                      </a:r>
                      <a:r>
                        <a:rPr lang="ru-RU" sz="2000" dirty="0">
                          <a:effectLst/>
                        </a:rPr>
                        <a:t> по легкоатлетическому двоеборью(октябрь 2013) - </a:t>
                      </a:r>
                      <a:r>
                        <a:rPr lang="ru-RU" sz="2000" u="sng" dirty="0">
                          <a:effectLst/>
                        </a:rPr>
                        <a:t>2 место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8" marR="60858" marT="0" marB="0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воспитанников курса 8-х классов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16245"/>
              </p:ext>
            </p:extLst>
          </p:nvPr>
        </p:nvGraphicFramePr>
        <p:xfrm>
          <a:off x="323529" y="1844824"/>
          <a:ext cx="8496944" cy="43193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08030"/>
                <a:gridCol w="3502552"/>
                <a:gridCol w="3786362"/>
              </a:tblGrid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класс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2012-2013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2013-2014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 чел.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816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6(3 хоккей 1 плавание 1 футбол 1 рук бой)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 (3 хоккей 1 плавание 2 футбол 1 рук бой)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1(футбол)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4(футбол, пулевая стрельба)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1(плавание)5 (футбол)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2(футбол)2 (плавание)1 (самбо)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42" marR="6384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4660" y="1193106"/>
            <a:ext cx="4454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Статистика(сборные</a:t>
            </a:r>
            <a:r>
              <a:rPr kumimoji="0" lang="de-DE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команды (СПКУ)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77203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по группам здоровья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996031"/>
              </p:ext>
            </p:extLst>
          </p:nvPr>
        </p:nvGraphicFramePr>
        <p:xfrm>
          <a:off x="395536" y="1268760"/>
          <a:ext cx="8352927" cy="46938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7333"/>
                <a:gridCol w="1197292"/>
                <a:gridCol w="1515033"/>
                <a:gridCol w="1594328"/>
                <a:gridCol w="1594328"/>
                <a:gridCol w="1434613"/>
              </a:tblGrid>
              <a:tr h="4800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I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II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III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2012-2013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2012-2013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2013-2014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49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800" dirty="0">
                          <a:effectLst/>
                        </a:rPr>
                        <a:t>29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1" marR="54691" marT="0" marB="0"/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16013"/>
            <a:ext cx="8856984" cy="57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2065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4119"/>
            <a:ext cx="8568952" cy="664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3" y="21220"/>
            <a:ext cx="936104" cy="86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3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756124" cy="60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479" y="-6798"/>
            <a:ext cx="9334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73" y="439362"/>
            <a:ext cx="8404202" cy="63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35057"/>
            <a:ext cx="858604" cy="8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19" y="908720"/>
            <a:ext cx="897069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8588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46" y="-20976"/>
            <a:ext cx="4012882" cy="3009662"/>
          </a:xfr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942" y="14760"/>
            <a:ext cx="4473287" cy="29821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9" y="3448082"/>
            <a:ext cx="4572001" cy="3429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432" y="2934898"/>
            <a:ext cx="626510" cy="5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«КАДЕТ - СПОРТСМЕН» был реализован в течение 2-х лет: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1. Подготовительный этап</a:t>
            </a:r>
            <a:r>
              <a:rPr lang="ru-RU" dirty="0"/>
              <a:t> Январь 2013- июнь 2013</a:t>
            </a:r>
          </a:p>
          <a:p>
            <a:r>
              <a:rPr lang="ru-RU" dirty="0"/>
              <a:t>- Подготовка перечня источников для получения информации(Интернет -ресурсы)</a:t>
            </a:r>
          </a:p>
          <a:p>
            <a:r>
              <a:rPr lang="ru-RU" dirty="0"/>
              <a:t>- Подготовка  материала по проекту.</a:t>
            </a:r>
          </a:p>
          <a:p>
            <a:r>
              <a:rPr lang="ru-RU" u="sng" dirty="0"/>
              <a:t>2. Основной этап </a:t>
            </a:r>
            <a:r>
              <a:rPr lang="ru-RU" dirty="0"/>
              <a:t>Сентябрь 2013 – июнь 2014</a:t>
            </a:r>
          </a:p>
          <a:p>
            <a:r>
              <a:rPr lang="ru-RU" dirty="0"/>
              <a:t>- Анализ и изучение собранного материала</a:t>
            </a:r>
          </a:p>
          <a:p>
            <a:r>
              <a:rPr lang="ru-RU" dirty="0"/>
              <a:t>- Работа над проектом</a:t>
            </a:r>
          </a:p>
          <a:p>
            <a:r>
              <a:rPr lang="ru-RU" dirty="0"/>
              <a:t>- Индивидуальные консультации с преподавателями</a:t>
            </a:r>
          </a:p>
          <a:p>
            <a:r>
              <a:rPr lang="ru-RU" u="sng" dirty="0"/>
              <a:t>3. Заключительный этап. </a:t>
            </a:r>
            <a:r>
              <a:rPr lang="ru-RU" dirty="0"/>
              <a:t>Июль-сентябрь 2014</a:t>
            </a:r>
          </a:p>
          <a:p>
            <a:r>
              <a:rPr lang="ru-RU" dirty="0"/>
              <a:t>- Создание общей презентации - Защита коллективного проекта</a:t>
            </a:r>
          </a:p>
          <a:p>
            <a:r>
              <a:rPr lang="ru-RU" dirty="0"/>
              <a:t>- Самооценка участия каждого в общем проекте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\Spcunas\фотоальбом\2013-2014 УГ\1-Сентябрь 2013\2013-09-29-Первенство по боевому самбо СК\IMG_3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714" y="5013177"/>
            <a:ext cx="256194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22013"/>
            <a:ext cx="2483768" cy="1862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012630"/>
            <a:ext cx="28083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47864" cy="2231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788" y="2237250"/>
            <a:ext cx="3528392" cy="2352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586826"/>
            <a:ext cx="3419872" cy="227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890" y="0"/>
            <a:ext cx="3307296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05" y="4589511"/>
            <a:ext cx="3415845" cy="227723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658" y="1340768"/>
            <a:ext cx="818381" cy="7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1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1"/>
            <a:ext cx="2915816" cy="19438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-7450"/>
            <a:ext cx="2987824" cy="1991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347" y="-2"/>
            <a:ext cx="2976653" cy="1984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9232"/>
            <a:ext cx="2987824" cy="1991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83" y="4877818"/>
            <a:ext cx="2874717" cy="1980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097" y="4877818"/>
            <a:ext cx="2980249" cy="1986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005847"/>
            <a:ext cx="4340078" cy="2893385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49" y="2996952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673" y="2996952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424936" cy="1512168"/>
          </a:xfrm>
        </p:spPr>
        <p:txBody>
          <a:bodyPr/>
          <a:lstStyle/>
          <a:p>
            <a:r>
              <a:rPr lang="ru-RU" sz="1800" dirty="0" smtClean="0"/>
              <a:t>Составители:  Спирин А. </a:t>
            </a:r>
            <a:r>
              <a:rPr lang="ru-RU" sz="1800" smtClean="0"/>
              <a:t>М.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491879" cy="2276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692" y="0"/>
            <a:ext cx="3415308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414" y="2276872"/>
            <a:ext cx="4212468" cy="2808312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866" y="757436"/>
            <a:ext cx="81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7520940" cy="548640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rgbClr val="C00000"/>
                </a:solidFill>
              </a:rPr>
              <a:t>СПАСИБО ЗА </a:t>
            </a:r>
            <a:r>
              <a:rPr lang="ru-RU" sz="7200" dirty="0" smtClean="0">
                <a:solidFill>
                  <a:srgbClr val="C00000"/>
                </a:solidFill>
              </a:rPr>
              <a:t>ВНИМАНИЕ!</a:t>
            </a:r>
            <a:r>
              <a:rPr lang="ru-RU" sz="7200" dirty="0">
                <a:solidFill>
                  <a:srgbClr val="C00000"/>
                </a:solidFill>
              </a:rPr>
              <a:t/>
            </a:r>
            <a:br>
              <a:rPr lang="ru-RU" sz="7200" dirty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4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проекте были поставлены 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развитие и совершенствование системы физического воспитания воспитанников 8 курса СПКУ</a:t>
            </a:r>
          </a:p>
          <a:p>
            <a:r>
              <a:rPr lang="ru-RU" dirty="0"/>
              <a:t>- привлечение внимания воспитанников к проблеме спорта</a:t>
            </a:r>
          </a:p>
          <a:p>
            <a:r>
              <a:rPr lang="ru-RU" dirty="0"/>
              <a:t>- привлечение подростков к ведению здорового образа жизни, регулярным и с удовольствием занятиям спортом;</a:t>
            </a:r>
          </a:p>
          <a:p>
            <a:r>
              <a:rPr lang="ru-RU" dirty="0"/>
              <a:t>- достижение высоких результатов в области спорта</a:t>
            </a:r>
          </a:p>
          <a:p>
            <a:pPr>
              <a:buFontTx/>
              <a:buChar char="-"/>
            </a:pPr>
            <a:r>
              <a:rPr lang="ru-RU" dirty="0" smtClean="0"/>
              <a:t>формирование </a:t>
            </a:r>
            <a:r>
              <a:rPr lang="ru-RU" dirty="0"/>
              <a:t>у участников </a:t>
            </a:r>
            <a:r>
              <a:rPr lang="ru-RU" dirty="0" smtClean="0"/>
              <a:t>компетенций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формирование лидерских качеств</a:t>
            </a:r>
          </a:p>
          <a:p>
            <a:r>
              <a:rPr lang="ru-RU" dirty="0"/>
              <a:t>- закрепление за каждым участником точки персональной пропаганды ЗОЖ.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02020"/>
            <a:ext cx="4283969" cy="2855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539" y="4054505"/>
            <a:ext cx="4205461" cy="28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достижения данных целей  поставлены следующие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- </a:t>
            </a:r>
            <a:r>
              <a:rPr lang="ru-RU" sz="2400" dirty="0"/>
              <a:t>формирование осознанного отношения к своему здоровью</a:t>
            </a:r>
          </a:p>
          <a:p>
            <a:r>
              <a:rPr lang="ru-RU" sz="2400" dirty="0"/>
              <a:t>- мониторинг и улучшение состояния имеющихся ресурсов- -</a:t>
            </a:r>
          </a:p>
          <a:p>
            <a:r>
              <a:rPr lang="ru-RU" sz="2400" dirty="0"/>
              <a:t>- формирование команды специалистов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3156"/>
            <a:ext cx="2699792" cy="202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793771"/>
            <a:ext cx="3096344" cy="2064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764744"/>
            <a:ext cx="2822053" cy="21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реализации проекта использованы механизмы: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71" y="1484783"/>
            <a:ext cx="9116954" cy="524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	Обеспечено прочное и сознательное овладение воспитанниками системой специальных физкультурно-спортивных знаний и умений; интегративной системой знаний психолого-педагогических, анатомо-физиологических и гигиенических основ физического воспитания.</a:t>
            </a:r>
          </a:p>
          <a:p>
            <a:r>
              <a:rPr lang="ru-RU" dirty="0"/>
              <a:t>2.	Интегрировано базовое и дополнительное образование в сфере физической культуры и спорта; целенаправленно освоены избранные виды спорта;</a:t>
            </a:r>
          </a:p>
          <a:p>
            <a:r>
              <a:rPr lang="ru-RU" dirty="0"/>
              <a:t>3.	Сформированы умения и навыки организации и проведения самостоятельных форм занятий физической культурой и спортом;</a:t>
            </a:r>
          </a:p>
          <a:p>
            <a:r>
              <a:rPr lang="ru-RU" dirty="0"/>
              <a:t>4.	 Обеспечена профессиональная ориентация обучающихся, развитие их способности к избранному виду деятельности</a:t>
            </a:r>
          </a:p>
          <a:p>
            <a:r>
              <a:rPr lang="ru-RU" dirty="0"/>
              <a:t>5.	Сформированы компетентности: социальная, коммуникативная, познавательная </a:t>
            </a:r>
          </a:p>
          <a:p>
            <a:r>
              <a:rPr lang="ru-RU" dirty="0"/>
              <a:t>6.	Мониторинг и результативность указаны в приложениях.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3795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709" y="4770107"/>
            <a:ext cx="3131838" cy="2087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" y="4770107"/>
            <a:ext cx="3131840" cy="2087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746104"/>
            <a:ext cx="3203847" cy="21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ожидаемый результат проекта 8 курса «КАДЕТ - СПОРТСМЕН» создана модель КАДЕТА.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520940" cy="3579849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Социальный уровень</a:t>
            </a:r>
          </a:p>
          <a:p>
            <a:r>
              <a:rPr lang="ru-RU" sz="1900" dirty="0"/>
              <a:t>1.	Гражданин России, умный, сильный, принимающий решения, берущий на себя ответственность; стремящийся защищать и укреплять Родину.</a:t>
            </a:r>
          </a:p>
          <a:p>
            <a:r>
              <a:rPr lang="ru-RU" sz="1900" dirty="0"/>
              <a:t>2.	Физически и социально здоровая личность, осознанно выбирающая здоровую жизнедеятельность, имеющая сформированные ценностные ориентиры.</a:t>
            </a:r>
          </a:p>
          <a:p>
            <a:r>
              <a:rPr lang="ru-RU" sz="1900" dirty="0"/>
              <a:t>3.	Личность  воспитанника, уверенная в себе, способная чувствовать, понимать себя и другого человека, способная действовать целесообразно, взаимодействовать в команде, мыслить рационально и эффективно проявлять себя  в стрессовых ситуациях; интегрирующая различные свойства личности в процессе физического воспитания.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4441142"/>
            <a:ext cx="3654929" cy="2436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640" y="4522274"/>
            <a:ext cx="3503588" cy="23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/>
          <a:lstStyle/>
          <a:p>
            <a:r>
              <a:rPr lang="ru-RU" sz="2000" dirty="0"/>
              <a:t>Профессиональный уровень</a:t>
            </a:r>
          </a:p>
          <a:p>
            <a:r>
              <a:rPr lang="ru-RU" sz="2000" dirty="0"/>
              <a:t>1.	Молодой человек, развивающий техническое и тактическое мастерство;  способный к сознательному личностному, профессиональному самоопределению.</a:t>
            </a:r>
          </a:p>
          <a:p>
            <a:r>
              <a:rPr lang="ru-RU" sz="2000" dirty="0"/>
              <a:t>2.	Воспитанник, стабильно  занимающийся в спортивных секциях; стремящийся увеличить  показатели участия в спортивных мероприятиях и спортивных достижениях  личных, класса, курса.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7043"/>
            <a:ext cx="4067944" cy="305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022" y="3879535"/>
            <a:ext cx="4467694" cy="29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Медико-психологический уровень</a:t>
            </a:r>
          </a:p>
          <a:p>
            <a:r>
              <a:rPr lang="ru-RU" sz="2400" dirty="0"/>
              <a:t>1.	Воспитанник с развитыми жизненно важными физическими и двигательными качествами, имеющий  устойчивую эмоционально-волевую сферу.</a:t>
            </a:r>
          </a:p>
          <a:p>
            <a:r>
              <a:rPr lang="ru-RU" sz="2400" dirty="0"/>
              <a:t>2.	Воспитанник с позитивной «Я - концепцией», умеющий моделировать ситуацию успеха.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017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4171392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019" y="4075129"/>
            <a:ext cx="4167981" cy="27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561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Курсовой проект  «КАДЕТ - спортсмен»</vt:lpstr>
      <vt:lpstr>Проект «КАДЕТ - СПОРТСМЕН» был реализован в течение 2-х лет:</vt:lpstr>
      <vt:lpstr>В проекте были поставлены цели:</vt:lpstr>
      <vt:lpstr>Для достижения данных целей  поставлены следующие задачи:</vt:lpstr>
      <vt:lpstr>Для реализации проекта использованы механизмы:</vt:lpstr>
      <vt:lpstr>Итоги реализации проекта</vt:lpstr>
      <vt:lpstr>Как ожидаемый результат проекта 8 курса «КАДЕТ - СПОРТСМЕН» создана модель КАДЕТА. </vt:lpstr>
      <vt:lpstr>Презентация PowerPoint</vt:lpstr>
      <vt:lpstr>Презентация PowerPoint</vt:lpstr>
      <vt:lpstr>Достижения воспитанников курса 8-х классов</vt:lpstr>
      <vt:lpstr>Достижения воспитанников курса 8-х классов</vt:lpstr>
      <vt:lpstr>Достижения воспитанников курса 8-х классов</vt:lpstr>
      <vt:lpstr>Статистика по группам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Составители:  Спирин А. М.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Курсовой проект  «КаДЕТ - спортсмен»</dc:title>
  <dc:creator>ВО - БЕЛОУСОВА ЯНА ВЛАДИМИРОВНА</dc:creator>
  <cp:lastModifiedBy>Виктория Набокова</cp:lastModifiedBy>
  <cp:revision>16</cp:revision>
  <dcterms:created xsi:type="dcterms:W3CDTF">2014-10-07T09:18:02Z</dcterms:created>
  <dcterms:modified xsi:type="dcterms:W3CDTF">2015-01-27T15:25:36Z</dcterms:modified>
</cp:coreProperties>
</file>