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9" r:id="rId8"/>
    <p:sldId id="258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6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774965"/>
            <a:ext cx="7072362" cy="1285883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ru-RU" b="1" dirty="0" smtClean="0"/>
              <a:t>Создание презентаций - экскурсий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Культура нашего города в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I </a:t>
            </a:r>
            <a:r>
              <a:rPr lang="ru-RU" dirty="0" smtClean="0">
                <a:solidFill>
                  <a:schemeClr val="accent3"/>
                </a:solidFill>
              </a:rPr>
              <a:t>половине </a:t>
            </a:r>
            <a:r>
              <a:rPr lang="en-US" dirty="0" smtClean="0">
                <a:solidFill>
                  <a:schemeClr val="accent3"/>
                </a:solidFill>
              </a:rPr>
              <a:t>XIX </a:t>
            </a:r>
            <a:r>
              <a:rPr lang="ru-RU" dirty="0" smtClean="0">
                <a:solidFill>
                  <a:schemeClr val="accent3"/>
                </a:solidFill>
              </a:rPr>
              <a:t>века.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143000"/>
          </a:xfrm>
        </p:spPr>
        <p:txBody>
          <a:bodyPr/>
          <a:lstStyle/>
          <a:p>
            <a:r>
              <a:rPr lang="ru-RU" b="1" dirty="0" smtClean="0"/>
              <a:t>Цели урока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564904"/>
            <a:ext cx="7772400" cy="4114800"/>
          </a:xfrm>
        </p:spPr>
        <p:txBody>
          <a:bodyPr/>
          <a:lstStyle/>
          <a:p>
            <a:pPr lvl="0" algn="ctr">
              <a:buNone/>
            </a:pPr>
            <a:r>
              <a:rPr lang="ru-RU" b="1" i="1" dirty="0" smtClean="0"/>
              <a:t>Образовательная</a:t>
            </a:r>
            <a:r>
              <a:rPr lang="ru-RU" dirty="0" smtClean="0"/>
              <a:t>: </a:t>
            </a: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формировать </a:t>
            </a:r>
            <a:r>
              <a:rPr lang="ru-RU" dirty="0" smtClean="0"/>
              <a:t>знания обучающихся о культуре наших предков, живших в Петербурге, изучить их культурное наследие; познакомиться с многообразием жанров в искусстве.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420888"/>
            <a:ext cx="7772400" cy="4114800"/>
          </a:xfrm>
        </p:spPr>
        <p:txBody>
          <a:bodyPr/>
          <a:lstStyle/>
          <a:p>
            <a:pPr lvl="0" algn="ctr">
              <a:buNone/>
            </a:pPr>
            <a:r>
              <a:rPr lang="ru-RU" b="1" i="1" dirty="0" smtClean="0"/>
              <a:t>Развивающая</a:t>
            </a:r>
            <a:r>
              <a:rPr lang="ru-RU" dirty="0" smtClean="0"/>
              <a:t>: </a:t>
            </a: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развивать </a:t>
            </a:r>
            <a:r>
              <a:rPr lang="ru-RU" dirty="0" smtClean="0"/>
              <a:t>у обучающихся интерес к предмету, развить образное мышление, способность применять знания, умение оформлять полученную информацию, развить способность к сравнению и анализу. </a:t>
            </a: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83568" y="692696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Цели урока</a:t>
            </a:r>
            <a: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708920"/>
            <a:ext cx="7772400" cy="3387080"/>
          </a:xfrm>
        </p:spPr>
        <p:txBody>
          <a:bodyPr/>
          <a:lstStyle/>
          <a:p>
            <a:pPr lvl="0" algn="ctr">
              <a:buNone/>
            </a:pPr>
            <a:r>
              <a:rPr lang="ru-RU" b="1" i="1" dirty="0" smtClean="0"/>
              <a:t>Воспитательная</a:t>
            </a:r>
            <a:r>
              <a:rPr lang="ru-RU" dirty="0" smtClean="0"/>
              <a:t>:</a:t>
            </a:r>
          </a:p>
          <a:p>
            <a:pPr lvl="0"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воспитывать информационную </a:t>
            </a:r>
            <a:r>
              <a:rPr lang="ru-RU" dirty="0" smtClean="0"/>
              <a:t>и эстетическую культуру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143000"/>
          </a:xfrm>
        </p:spPr>
        <p:txBody>
          <a:bodyPr/>
          <a:lstStyle/>
          <a:p>
            <a:r>
              <a:rPr lang="ru-RU" b="1" dirty="0" smtClean="0"/>
              <a:t>Цели урока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040" y="692696"/>
            <a:ext cx="7772400" cy="1143000"/>
          </a:xfrm>
        </p:spPr>
        <p:txBody>
          <a:bodyPr/>
          <a:lstStyle/>
          <a:p>
            <a:r>
              <a:rPr lang="ru-RU" b="1" dirty="0" smtClean="0"/>
              <a:t>План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26568"/>
            <a:ext cx="8280920" cy="4114800"/>
          </a:xfrm>
        </p:spPr>
        <p:txBody>
          <a:bodyPr/>
          <a:lstStyle/>
          <a:p>
            <a:pPr lvl="0"/>
            <a:r>
              <a:rPr lang="ru-RU" sz="2800" dirty="0" smtClean="0"/>
              <a:t>Приветствие………………………………1мин</a:t>
            </a:r>
            <a:endParaRPr lang="ru-RU" sz="2800" dirty="0" smtClean="0"/>
          </a:p>
          <a:p>
            <a:pPr lvl="0"/>
            <a:r>
              <a:rPr lang="ru-RU" sz="2800" dirty="0" smtClean="0"/>
              <a:t>Объявление темы</a:t>
            </a:r>
            <a:r>
              <a:rPr lang="ru-RU" sz="2800" dirty="0" smtClean="0"/>
              <a:t>…………….……………2мин</a:t>
            </a:r>
            <a:endParaRPr lang="ru-RU" sz="2800" dirty="0" smtClean="0"/>
          </a:p>
          <a:p>
            <a:pPr lvl="0"/>
            <a:r>
              <a:rPr lang="ru-RU" sz="2800" dirty="0" smtClean="0"/>
              <a:t>Разделение на команды</a:t>
            </a:r>
            <a:r>
              <a:rPr lang="ru-RU" sz="2800" dirty="0" smtClean="0"/>
              <a:t>……………………</a:t>
            </a:r>
            <a:r>
              <a:rPr lang="ru-RU" sz="2800" dirty="0" smtClean="0"/>
              <a:t>2мин</a:t>
            </a:r>
          </a:p>
          <a:p>
            <a:pPr lvl="0"/>
            <a:r>
              <a:rPr lang="ru-RU" sz="2800" dirty="0" smtClean="0"/>
              <a:t>Создание презентаций</a:t>
            </a:r>
            <a:r>
              <a:rPr lang="ru-RU" sz="2800" dirty="0" smtClean="0"/>
              <a:t>………………….…</a:t>
            </a:r>
            <a:r>
              <a:rPr lang="ru-RU" sz="2800" dirty="0" smtClean="0"/>
              <a:t>22мин</a:t>
            </a:r>
          </a:p>
          <a:p>
            <a:pPr lvl="0"/>
            <a:r>
              <a:rPr lang="ru-RU" sz="2800" dirty="0" smtClean="0"/>
              <a:t>Показ презентаций-экскурсий</a:t>
            </a:r>
            <a:r>
              <a:rPr lang="ru-RU" sz="2800" dirty="0" smtClean="0"/>
              <a:t>……………</a:t>
            </a:r>
            <a:r>
              <a:rPr lang="ru-RU" sz="2800" dirty="0" smtClean="0"/>
              <a:t>15мин</a:t>
            </a:r>
          </a:p>
          <a:p>
            <a:pPr lvl="0"/>
            <a:r>
              <a:rPr lang="ru-RU" sz="2800" dirty="0" smtClean="0"/>
              <a:t>Оценки</a:t>
            </a:r>
            <a:r>
              <a:rPr lang="ru-RU" sz="2800" dirty="0" smtClean="0"/>
              <a:t>……………………………………..3мин</a:t>
            </a:r>
            <a:endParaRPr lang="ru-RU" sz="2800" dirty="0" smtClean="0"/>
          </a:p>
          <a:p>
            <a:pPr lvl="0"/>
            <a:r>
              <a:rPr lang="ru-RU" sz="2800" dirty="0" smtClean="0"/>
              <a:t>Конец урока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7383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Темы </a:t>
            </a:r>
            <a:br>
              <a:rPr lang="ru-RU" dirty="0" smtClean="0"/>
            </a:br>
            <a:r>
              <a:rPr lang="ru-RU" dirty="0" smtClean="0"/>
              <a:t>презентаций-экскурсий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686800" cy="326378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3600" dirty="0" smtClean="0"/>
              <a:t>1 группа	 «Архитектура»</a:t>
            </a:r>
          </a:p>
          <a:p>
            <a:pPr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3600" dirty="0" smtClean="0"/>
              <a:t>2 группа	«Выдающиеся  личности»</a:t>
            </a:r>
          </a:p>
          <a:p>
            <a:pPr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3600" dirty="0" smtClean="0"/>
              <a:t>3 группа	«Живопись»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Выполнить: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276872"/>
            <a:ext cx="8424936" cy="4248472"/>
          </a:xfrm>
        </p:spPr>
        <p:txBody>
          <a:bodyPr/>
          <a:lstStyle/>
          <a:p>
            <a:r>
              <a:rPr lang="ru-RU" sz="3000" dirty="0" smtClean="0"/>
              <a:t>Материалы к работе необходимо скопировать по сети с компьютера учителя по ссылке: </a:t>
            </a:r>
            <a:br>
              <a:rPr lang="ru-RU" sz="3000" dirty="0" smtClean="0"/>
            </a:br>
            <a:r>
              <a:rPr lang="ru-RU" sz="3000" dirty="0" smtClean="0"/>
              <a:t>сеть:</a:t>
            </a:r>
            <a:r>
              <a:rPr lang="en-US" sz="3000" dirty="0" smtClean="0"/>
              <a:t>\\Sch618-a240-c01\</a:t>
            </a:r>
            <a:r>
              <a:rPr lang="ru-RU" sz="3000" dirty="0" smtClean="0"/>
              <a:t>работы учеников_1</a:t>
            </a:r>
          </a:p>
          <a:p>
            <a:r>
              <a:rPr lang="ru-RU" sz="3000" dirty="0" smtClean="0"/>
              <a:t> Договаривайтесь о дизайне и составляете  схему  презентации</a:t>
            </a:r>
          </a:p>
          <a:p>
            <a:r>
              <a:rPr lang="ru-RU" sz="3000" dirty="0" smtClean="0"/>
              <a:t> Каждый создаёт слайды (минимум 1)</a:t>
            </a:r>
          </a:p>
          <a:p>
            <a:r>
              <a:rPr lang="ru-RU" sz="3000" dirty="0" smtClean="0"/>
              <a:t>Затем по сети собираете файлы на одном компьютере и  </a:t>
            </a:r>
            <a:r>
              <a:rPr lang="ru-RU" sz="3000" dirty="0" err="1" smtClean="0"/>
              <a:t>настроивть</a:t>
            </a:r>
            <a:r>
              <a:rPr lang="ru-RU" sz="3000" dirty="0" smtClean="0"/>
              <a:t> </a:t>
            </a:r>
            <a:r>
              <a:rPr lang="ru-RU" sz="3000" dirty="0" smtClean="0"/>
              <a:t>ссылки и звук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772400" cy="1143000"/>
          </a:xfrm>
        </p:spPr>
        <p:txBody>
          <a:bodyPr/>
          <a:lstStyle/>
          <a:p>
            <a:r>
              <a:rPr lang="ru-RU" dirty="0" smtClean="0"/>
              <a:t>Показ - экскурсии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2770584"/>
            <a:ext cx="8424936" cy="3538736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3600" dirty="0" smtClean="0"/>
              <a:t>1 группа	 «Архитектура»</a:t>
            </a:r>
          </a:p>
          <a:p>
            <a:pPr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3600" dirty="0" smtClean="0"/>
              <a:t>2 группа	«Выдающиеся  личности»</a:t>
            </a:r>
          </a:p>
          <a:p>
            <a:pPr>
              <a:spcAft>
                <a:spcPts val="2400"/>
              </a:spcAft>
              <a:buFont typeface="Wingdings" pitchFamily="2" charset="2"/>
              <a:buChar char="ü"/>
            </a:pPr>
            <a:r>
              <a:rPr lang="ru-RU" sz="3600" dirty="0" smtClean="0"/>
              <a:t>3 группа	«Живопись»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урока</a:t>
            </a:r>
            <a:endParaRPr lang="ru-RU" dirty="0"/>
          </a:p>
        </p:txBody>
      </p:sp>
      <p:pic>
        <p:nvPicPr>
          <p:cNvPr id="4" name="Содержимое 3" descr="senatskay_ploshad_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10903"/>
          <a:stretch>
            <a:fillRect/>
          </a:stretch>
        </p:blipFill>
        <p:spPr>
          <a:xfrm>
            <a:off x="1187624" y="2319754"/>
            <a:ext cx="6720848" cy="3989566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дУрока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ДидУрока</Template>
  <TotalTime>70</TotalTime>
  <Words>111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ДидУрока</vt:lpstr>
      <vt:lpstr>Создание презентаций - экскурсий </vt:lpstr>
      <vt:lpstr>Цели урока </vt:lpstr>
      <vt:lpstr>Слайд 3</vt:lpstr>
      <vt:lpstr>Цели урока </vt:lpstr>
      <vt:lpstr>План урока: </vt:lpstr>
      <vt:lpstr>Темы  презентаций-экскурсий</vt:lpstr>
      <vt:lpstr>Выполнить:</vt:lpstr>
      <vt:lpstr>Показ - экскурсии</vt:lpstr>
      <vt:lpstr>Конец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презентации</dc:title>
  <cp:lastModifiedBy>Aud240_01</cp:lastModifiedBy>
  <cp:revision>14</cp:revision>
  <dcterms:modified xsi:type="dcterms:W3CDTF">2013-03-20T13:26:22Z</dcterms:modified>
</cp:coreProperties>
</file>