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8" r:id="rId2"/>
    <p:sldId id="260" r:id="rId3"/>
    <p:sldId id="264" r:id="rId4"/>
    <p:sldId id="262" r:id="rId5"/>
    <p:sldId id="265" r:id="rId6"/>
    <p:sldId id="267" r:id="rId7"/>
    <p:sldId id="269" r:id="rId8"/>
    <p:sldId id="270" r:id="rId9"/>
    <p:sldId id="271" r:id="rId10"/>
    <p:sldId id="272" r:id="rId11"/>
    <p:sldId id="283" r:id="rId12"/>
    <p:sldId id="273" r:id="rId13"/>
    <p:sldId id="274" r:id="rId14"/>
    <p:sldId id="281" r:id="rId15"/>
    <p:sldId id="275" r:id="rId16"/>
    <p:sldId id="277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63AF3-FC08-4179-9572-0F26F8C22536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/>
      <dgm:spPr/>
    </dgm:pt>
    <dgm:pt modelId="{C76E59FD-3AE9-4550-8520-7D8FF16C825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РЕЛЬЕФ</a:t>
          </a:r>
          <a:endParaRPr kumimoji="0" lang="ru-RU" alt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5F9025A-9A54-4430-AAAE-3980004D5E31}" type="parTrans" cxnId="{7DE68BA9-B218-4095-9291-AEFCFE64825D}">
      <dgm:prSet/>
      <dgm:spPr/>
      <dgm:t>
        <a:bodyPr/>
        <a:lstStyle/>
        <a:p>
          <a:endParaRPr lang="ru-RU"/>
        </a:p>
      </dgm:t>
    </dgm:pt>
    <dgm:pt modelId="{D50C5F61-2FA5-4766-8684-989070268B5A}" type="sibTrans" cxnId="{7DE68BA9-B218-4095-9291-AEFCFE64825D}">
      <dgm:prSet/>
      <dgm:spPr/>
      <dgm:t>
        <a:bodyPr/>
        <a:lstStyle/>
        <a:p>
          <a:endParaRPr lang="ru-RU"/>
        </a:p>
      </dgm:t>
    </dgm:pt>
    <dgm:pt modelId="{8421144C-7FA5-48C0-8962-152EA479A64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ХАРАКТЕР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ТЕЧЕНИЯ</a:t>
          </a:r>
          <a:endParaRPr kumimoji="0" lang="ru-RU" alt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BE5E6B0D-6E04-41B0-8732-C4E32A15B9D1}" type="parTrans" cxnId="{74C0A9D9-F449-4BB9-AA74-329206E7D69F}">
      <dgm:prSet/>
      <dgm:spPr/>
      <dgm:t>
        <a:bodyPr/>
        <a:lstStyle/>
        <a:p>
          <a:endParaRPr lang="ru-RU"/>
        </a:p>
      </dgm:t>
    </dgm:pt>
    <dgm:pt modelId="{97792110-5259-4949-AA56-32C7E7B6F962}" type="sibTrans" cxnId="{74C0A9D9-F449-4BB9-AA74-329206E7D69F}">
      <dgm:prSet/>
      <dgm:spPr/>
      <dgm:t>
        <a:bodyPr/>
        <a:lstStyle/>
        <a:p>
          <a:endParaRPr lang="ru-RU"/>
        </a:p>
      </dgm:t>
    </dgm:pt>
    <dgm:pt modelId="{829D985F-246C-402C-8270-CF03D49857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ПОРОГИ И ВОДОПАДЫ</a:t>
          </a:r>
        </a:p>
      </dgm:t>
    </dgm:pt>
    <dgm:pt modelId="{B4A9FC1C-60B0-4ABE-BBB0-0E21B4DE0710}" type="parTrans" cxnId="{92081EF4-5F9F-4629-B3A4-3E034F286BD2}">
      <dgm:prSet/>
      <dgm:spPr/>
      <dgm:t>
        <a:bodyPr/>
        <a:lstStyle/>
        <a:p>
          <a:endParaRPr lang="ru-RU"/>
        </a:p>
      </dgm:t>
    </dgm:pt>
    <dgm:pt modelId="{FF3BD1B8-8EE6-44E7-A41E-72D96D527A2F}" type="sibTrans" cxnId="{92081EF4-5F9F-4629-B3A4-3E034F286BD2}">
      <dgm:prSet/>
      <dgm:spPr/>
      <dgm:t>
        <a:bodyPr/>
        <a:lstStyle/>
        <a:p>
          <a:endParaRPr lang="ru-RU"/>
        </a:p>
      </dgm:t>
    </dgm:pt>
    <dgm:pt modelId="{7583D1D3-FBC2-4E9B-881B-4FEA163349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РАБОТА РЕКИ</a:t>
          </a:r>
        </a:p>
      </dgm:t>
    </dgm:pt>
    <dgm:pt modelId="{BDAAFDB2-07F6-41EF-AE4D-1FAE74600BAD}" type="parTrans" cxnId="{C864CD5B-FBEB-475F-9C1C-B59A0C56BD51}">
      <dgm:prSet/>
      <dgm:spPr/>
      <dgm:t>
        <a:bodyPr/>
        <a:lstStyle/>
        <a:p>
          <a:endParaRPr lang="ru-RU"/>
        </a:p>
      </dgm:t>
    </dgm:pt>
    <dgm:pt modelId="{0E498E3E-B41E-48A2-8F3B-F80C479D48D4}" type="sibTrans" cxnId="{C864CD5B-FBEB-475F-9C1C-B59A0C56BD51}">
      <dgm:prSet/>
      <dgm:spPr/>
      <dgm:t>
        <a:bodyPr/>
        <a:lstStyle/>
        <a:p>
          <a:endParaRPr lang="ru-RU"/>
        </a:p>
      </dgm:t>
    </dgm:pt>
    <dgm:pt modelId="{09063620-FD7A-4C3A-82B9-89088F86CB7B}" type="pres">
      <dgm:prSet presAssocID="{06F63AF3-FC08-4179-9572-0F26F8C225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5FA003-560E-4A88-BB82-C096E7AD40DF}" type="pres">
      <dgm:prSet presAssocID="{C76E59FD-3AE9-4550-8520-7D8FF16C8257}" presName="hierRoot1" presStyleCnt="0">
        <dgm:presLayoutVars>
          <dgm:hierBranch val="r"/>
        </dgm:presLayoutVars>
      </dgm:prSet>
      <dgm:spPr/>
    </dgm:pt>
    <dgm:pt modelId="{2FCAFA55-E2B5-4FFF-8F4A-104A22AEBCBD}" type="pres">
      <dgm:prSet presAssocID="{C76E59FD-3AE9-4550-8520-7D8FF16C8257}" presName="rootComposite1" presStyleCnt="0"/>
      <dgm:spPr/>
    </dgm:pt>
    <dgm:pt modelId="{E6633948-5584-4E14-BAE6-6CB0ABC9F949}" type="pres">
      <dgm:prSet presAssocID="{C76E59FD-3AE9-4550-8520-7D8FF16C825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247DA-7B0C-4C18-A1AE-F9EF8F121161}" type="pres">
      <dgm:prSet presAssocID="{C76E59FD-3AE9-4550-8520-7D8FF16C82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272A45-9AC2-42DC-B5F3-F7A2E8D13100}" type="pres">
      <dgm:prSet presAssocID="{C76E59FD-3AE9-4550-8520-7D8FF16C8257}" presName="hierChild2" presStyleCnt="0"/>
      <dgm:spPr/>
    </dgm:pt>
    <dgm:pt modelId="{94A7794A-B84C-46FE-B9B6-F06AEBF2A541}" type="pres">
      <dgm:prSet presAssocID="{BE5E6B0D-6E04-41B0-8732-C4E32A15B9D1}" presName="Name50" presStyleLbl="parChTrans1D2" presStyleIdx="0" presStyleCnt="3"/>
      <dgm:spPr/>
      <dgm:t>
        <a:bodyPr/>
        <a:lstStyle/>
        <a:p>
          <a:endParaRPr lang="ru-RU"/>
        </a:p>
      </dgm:t>
    </dgm:pt>
    <dgm:pt modelId="{D38C9189-58C8-4789-B70F-BDC5B7DA1444}" type="pres">
      <dgm:prSet presAssocID="{8421144C-7FA5-48C0-8962-152EA479A64B}" presName="hierRoot2" presStyleCnt="0">
        <dgm:presLayoutVars>
          <dgm:hierBranch/>
        </dgm:presLayoutVars>
      </dgm:prSet>
      <dgm:spPr/>
    </dgm:pt>
    <dgm:pt modelId="{0890D2D1-3EF5-4AF3-A0A4-34930810B3AC}" type="pres">
      <dgm:prSet presAssocID="{8421144C-7FA5-48C0-8962-152EA479A64B}" presName="rootComposite" presStyleCnt="0"/>
      <dgm:spPr/>
    </dgm:pt>
    <dgm:pt modelId="{BCB3D085-2CA5-4B04-B52A-408476EAE32D}" type="pres">
      <dgm:prSet presAssocID="{8421144C-7FA5-48C0-8962-152EA479A64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0B8D2-1561-4EB9-B88F-7DB6D7D8536F}" type="pres">
      <dgm:prSet presAssocID="{8421144C-7FA5-48C0-8962-152EA479A64B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538413-4750-4F33-9C2F-CF31F4C877B4}" type="pres">
      <dgm:prSet presAssocID="{8421144C-7FA5-48C0-8962-152EA479A64B}" presName="hierChild4" presStyleCnt="0"/>
      <dgm:spPr/>
    </dgm:pt>
    <dgm:pt modelId="{FF43B7CD-1C0E-4414-ABCC-B1E65268708B}" type="pres">
      <dgm:prSet presAssocID="{8421144C-7FA5-48C0-8962-152EA479A64B}" presName="hierChild5" presStyleCnt="0"/>
      <dgm:spPr/>
    </dgm:pt>
    <dgm:pt modelId="{2C4C4ED2-D453-4F5B-B930-37454009BC03}" type="pres">
      <dgm:prSet presAssocID="{B4A9FC1C-60B0-4ABE-BBB0-0E21B4DE0710}" presName="Name50" presStyleLbl="parChTrans1D2" presStyleIdx="1" presStyleCnt="3"/>
      <dgm:spPr/>
      <dgm:t>
        <a:bodyPr/>
        <a:lstStyle/>
        <a:p>
          <a:endParaRPr lang="ru-RU"/>
        </a:p>
      </dgm:t>
    </dgm:pt>
    <dgm:pt modelId="{60457751-7F25-4555-9D73-A9C90AB38F53}" type="pres">
      <dgm:prSet presAssocID="{829D985F-246C-402C-8270-CF03D49857C0}" presName="hierRoot2" presStyleCnt="0">
        <dgm:presLayoutVars>
          <dgm:hierBranch/>
        </dgm:presLayoutVars>
      </dgm:prSet>
      <dgm:spPr/>
    </dgm:pt>
    <dgm:pt modelId="{D1F0911E-DFE9-4341-96E2-590634592916}" type="pres">
      <dgm:prSet presAssocID="{829D985F-246C-402C-8270-CF03D49857C0}" presName="rootComposite" presStyleCnt="0"/>
      <dgm:spPr/>
    </dgm:pt>
    <dgm:pt modelId="{B3C05F3E-D581-4FEF-94AE-AFB1B202F1B3}" type="pres">
      <dgm:prSet presAssocID="{829D985F-246C-402C-8270-CF03D49857C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76298-64A4-42A9-BDD3-701D15CC7E69}" type="pres">
      <dgm:prSet presAssocID="{829D985F-246C-402C-8270-CF03D49857C0}" presName="rootConnector" presStyleLbl="node2" presStyleIdx="1" presStyleCnt="3"/>
      <dgm:spPr/>
      <dgm:t>
        <a:bodyPr/>
        <a:lstStyle/>
        <a:p>
          <a:endParaRPr lang="ru-RU"/>
        </a:p>
      </dgm:t>
    </dgm:pt>
    <dgm:pt modelId="{DF31433E-13EB-4D40-BA09-E9D73AEF19F1}" type="pres">
      <dgm:prSet presAssocID="{829D985F-246C-402C-8270-CF03D49857C0}" presName="hierChild4" presStyleCnt="0"/>
      <dgm:spPr/>
    </dgm:pt>
    <dgm:pt modelId="{D4778FDF-9A20-49FD-B7B9-2742AFF4517D}" type="pres">
      <dgm:prSet presAssocID="{829D985F-246C-402C-8270-CF03D49857C0}" presName="hierChild5" presStyleCnt="0"/>
      <dgm:spPr/>
    </dgm:pt>
    <dgm:pt modelId="{64C07292-6E72-4088-997E-CCC211BC81C7}" type="pres">
      <dgm:prSet presAssocID="{BDAAFDB2-07F6-41EF-AE4D-1FAE74600BAD}" presName="Name50" presStyleLbl="parChTrans1D2" presStyleIdx="2" presStyleCnt="3"/>
      <dgm:spPr/>
      <dgm:t>
        <a:bodyPr/>
        <a:lstStyle/>
        <a:p>
          <a:endParaRPr lang="ru-RU"/>
        </a:p>
      </dgm:t>
    </dgm:pt>
    <dgm:pt modelId="{394808C0-8D8D-44D5-96B6-938962105B74}" type="pres">
      <dgm:prSet presAssocID="{7583D1D3-FBC2-4E9B-881B-4FEA1633494F}" presName="hierRoot2" presStyleCnt="0">
        <dgm:presLayoutVars>
          <dgm:hierBranch/>
        </dgm:presLayoutVars>
      </dgm:prSet>
      <dgm:spPr/>
    </dgm:pt>
    <dgm:pt modelId="{6623C588-5CA9-4804-9297-44478E557604}" type="pres">
      <dgm:prSet presAssocID="{7583D1D3-FBC2-4E9B-881B-4FEA1633494F}" presName="rootComposite" presStyleCnt="0"/>
      <dgm:spPr/>
    </dgm:pt>
    <dgm:pt modelId="{22798118-41F4-4A7B-8F13-C93F2EFE722A}" type="pres">
      <dgm:prSet presAssocID="{7583D1D3-FBC2-4E9B-881B-4FEA1633494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8F695A-C450-4A04-A3A4-CE931938E857}" type="pres">
      <dgm:prSet presAssocID="{7583D1D3-FBC2-4E9B-881B-4FEA163349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3FE715A-328A-454E-8636-592E861FE922}" type="pres">
      <dgm:prSet presAssocID="{7583D1D3-FBC2-4E9B-881B-4FEA1633494F}" presName="hierChild4" presStyleCnt="0"/>
      <dgm:spPr/>
    </dgm:pt>
    <dgm:pt modelId="{8DC7B439-3B89-493E-9A17-CB843376B2B9}" type="pres">
      <dgm:prSet presAssocID="{7583D1D3-FBC2-4E9B-881B-4FEA1633494F}" presName="hierChild5" presStyleCnt="0"/>
      <dgm:spPr/>
    </dgm:pt>
    <dgm:pt modelId="{743EC91A-89DC-4BED-9AFC-3B7D96324597}" type="pres">
      <dgm:prSet presAssocID="{C76E59FD-3AE9-4550-8520-7D8FF16C8257}" presName="hierChild3" presStyleCnt="0"/>
      <dgm:spPr/>
    </dgm:pt>
  </dgm:ptLst>
  <dgm:cxnLst>
    <dgm:cxn modelId="{C864CD5B-FBEB-475F-9C1C-B59A0C56BD51}" srcId="{C76E59FD-3AE9-4550-8520-7D8FF16C8257}" destId="{7583D1D3-FBC2-4E9B-881B-4FEA1633494F}" srcOrd="2" destOrd="0" parTransId="{BDAAFDB2-07F6-41EF-AE4D-1FAE74600BAD}" sibTransId="{0E498E3E-B41E-48A2-8F3B-F80C479D48D4}"/>
    <dgm:cxn modelId="{CA854412-E331-45E0-8580-EB3A7717BD93}" type="presOf" srcId="{8421144C-7FA5-48C0-8962-152EA479A64B}" destId="{10C0B8D2-1561-4EB9-B88F-7DB6D7D8536F}" srcOrd="1" destOrd="0" presId="urn:microsoft.com/office/officeart/2005/8/layout/orgChart1"/>
    <dgm:cxn modelId="{590F2C9A-74EA-448A-8C78-6E8C395BEE69}" type="presOf" srcId="{7583D1D3-FBC2-4E9B-881B-4FEA1633494F}" destId="{22798118-41F4-4A7B-8F13-C93F2EFE722A}" srcOrd="0" destOrd="0" presId="urn:microsoft.com/office/officeart/2005/8/layout/orgChart1"/>
    <dgm:cxn modelId="{92081EF4-5F9F-4629-B3A4-3E034F286BD2}" srcId="{C76E59FD-3AE9-4550-8520-7D8FF16C8257}" destId="{829D985F-246C-402C-8270-CF03D49857C0}" srcOrd="1" destOrd="0" parTransId="{B4A9FC1C-60B0-4ABE-BBB0-0E21B4DE0710}" sibTransId="{FF3BD1B8-8EE6-44E7-A41E-72D96D527A2F}"/>
    <dgm:cxn modelId="{1CAC3AD5-3F42-416D-947D-BB0D931029EE}" type="presOf" srcId="{829D985F-246C-402C-8270-CF03D49857C0}" destId="{B3C05F3E-D581-4FEF-94AE-AFB1B202F1B3}" srcOrd="0" destOrd="0" presId="urn:microsoft.com/office/officeart/2005/8/layout/orgChart1"/>
    <dgm:cxn modelId="{74C0A9D9-F449-4BB9-AA74-329206E7D69F}" srcId="{C76E59FD-3AE9-4550-8520-7D8FF16C8257}" destId="{8421144C-7FA5-48C0-8962-152EA479A64B}" srcOrd="0" destOrd="0" parTransId="{BE5E6B0D-6E04-41B0-8732-C4E32A15B9D1}" sibTransId="{97792110-5259-4949-AA56-32C7E7B6F962}"/>
    <dgm:cxn modelId="{01FDEE33-C3B8-4098-851C-3730E07FAD1E}" type="presOf" srcId="{06F63AF3-FC08-4179-9572-0F26F8C22536}" destId="{09063620-FD7A-4C3A-82B9-89088F86CB7B}" srcOrd="0" destOrd="0" presId="urn:microsoft.com/office/officeart/2005/8/layout/orgChart1"/>
    <dgm:cxn modelId="{7DE68BA9-B218-4095-9291-AEFCFE64825D}" srcId="{06F63AF3-FC08-4179-9572-0F26F8C22536}" destId="{C76E59FD-3AE9-4550-8520-7D8FF16C8257}" srcOrd="0" destOrd="0" parTransId="{E5F9025A-9A54-4430-AAAE-3980004D5E31}" sibTransId="{D50C5F61-2FA5-4766-8684-989070268B5A}"/>
    <dgm:cxn modelId="{7247EC63-D2EC-45A1-BFAA-56E3FCBD2BFE}" type="presOf" srcId="{C76E59FD-3AE9-4550-8520-7D8FF16C8257}" destId="{421247DA-7B0C-4C18-A1AE-F9EF8F121161}" srcOrd="1" destOrd="0" presId="urn:microsoft.com/office/officeart/2005/8/layout/orgChart1"/>
    <dgm:cxn modelId="{E8788FE8-A86E-4EF1-9B94-86E7121B4164}" type="presOf" srcId="{BE5E6B0D-6E04-41B0-8732-C4E32A15B9D1}" destId="{94A7794A-B84C-46FE-B9B6-F06AEBF2A541}" srcOrd="0" destOrd="0" presId="urn:microsoft.com/office/officeart/2005/8/layout/orgChart1"/>
    <dgm:cxn modelId="{32C7C8DF-8EC5-4EC5-AA9C-CB261BD63AA3}" type="presOf" srcId="{BDAAFDB2-07F6-41EF-AE4D-1FAE74600BAD}" destId="{64C07292-6E72-4088-997E-CCC211BC81C7}" srcOrd="0" destOrd="0" presId="urn:microsoft.com/office/officeart/2005/8/layout/orgChart1"/>
    <dgm:cxn modelId="{5E417F9B-5F83-4F5C-AA41-4684B87458B7}" type="presOf" srcId="{B4A9FC1C-60B0-4ABE-BBB0-0E21B4DE0710}" destId="{2C4C4ED2-D453-4F5B-B930-37454009BC03}" srcOrd="0" destOrd="0" presId="urn:microsoft.com/office/officeart/2005/8/layout/orgChart1"/>
    <dgm:cxn modelId="{BD2C3023-A444-4C31-BC33-E2F0A43191AC}" type="presOf" srcId="{829D985F-246C-402C-8270-CF03D49857C0}" destId="{EF976298-64A4-42A9-BDD3-701D15CC7E69}" srcOrd="1" destOrd="0" presId="urn:microsoft.com/office/officeart/2005/8/layout/orgChart1"/>
    <dgm:cxn modelId="{C4804AB2-17D7-466E-A52A-5529022E76E0}" type="presOf" srcId="{C76E59FD-3AE9-4550-8520-7D8FF16C8257}" destId="{E6633948-5584-4E14-BAE6-6CB0ABC9F949}" srcOrd="0" destOrd="0" presId="urn:microsoft.com/office/officeart/2005/8/layout/orgChart1"/>
    <dgm:cxn modelId="{8E9D822C-FB50-43F8-B71F-58B2FBC9DE72}" type="presOf" srcId="{8421144C-7FA5-48C0-8962-152EA479A64B}" destId="{BCB3D085-2CA5-4B04-B52A-408476EAE32D}" srcOrd="0" destOrd="0" presId="urn:microsoft.com/office/officeart/2005/8/layout/orgChart1"/>
    <dgm:cxn modelId="{745E87F8-EEDA-498A-A2C8-ACC04259B0D4}" type="presOf" srcId="{7583D1D3-FBC2-4E9B-881B-4FEA1633494F}" destId="{008F695A-C450-4A04-A3A4-CE931938E857}" srcOrd="1" destOrd="0" presId="urn:microsoft.com/office/officeart/2005/8/layout/orgChart1"/>
    <dgm:cxn modelId="{B71B750F-667A-42E1-B5A6-6EE3E60B708A}" type="presParOf" srcId="{09063620-FD7A-4C3A-82B9-89088F86CB7B}" destId="{975FA003-560E-4A88-BB82-C096E7AD40DF}" srcOrd="0" destOrd="0" presId="urn:microsoft.com/office/officeart/2005/8/layout/orgChart1"/>
    <dgm:cxn modelId="{4F656DA3-068E-40C7-A35C-F10DED5CDA0F}" type="presParOf" srcId="{975FA003-560E-4A88-BB82-C096E7AD40DF}" destId="{2FCAFA55-E2B5-4FFF-8F4A-104A22AEBCBD}" srcOrd="0" destOrd="0" presId="urn:microsoft.com/office/officeart/2005/8/layout/orgChart1"/>
    <dgm:cxn modelId="{AD44839E-2A87-44AB-A8F4-22892EB5203E}" type="presParOf" srcId="{2FCAFA55-E2B5-4FFF-8F4A-104A22AEBCBD}" destId="{E6633948-5584-4E14-BAE6-6CB0ABC9F949}" srcOrd="0" destOrd="0" presId="urn:microsoft.com/office/officeart/2005/8/layout/orgChart1"/>
    <dgm:cxn modelId="{294CE391-3535-4686-9EB4-5F566D5AE9A3}" type="presParOf" srcId="{2FCAFA55-E2B5-4FFF-8F4A-104A22AEBCBD}" destId="{421247DA-7B0C-4C18-A1AE-F9EF8F121161}" srcOrd="1" destOrd="0" presId="urn:microsoft.com/office/officeart/2005/8/layout/orgChart1"/>
    <dgm:cxn modelId="{04C424A3-B730-4BD9-90EC-FC0FA2E605FD}" type="presParOf" srcId="{975FA003-560E-4A88-BB82-C096E7AD40DF}" destId="{66272A45-9AC2-42DC-B5F3-F7A2E8D13100}" srcOrd="1" destOrd="0" presId="urn:microsoft.com/office/officeart/2005/8/layout/orgChart1"/>
    <dgm:cxn modelId="{46171A00-0639-4593-9F7B-AFA5928433C3}" type="presParOf" srcId="{66272A45-9AC2-42DC-B5F3-F7A2E8D13100}" destId="{94A7794A-B84C-46FE-B9B6-F06AEBF2A541}" srcOrd="0" destOrd="0" presId="urn:microsoft.com/office/officeart/2005/8/layout/orgChart1"/>
    <dgm:cxn modelId="{ACCBE7BA-CF74-42C0-AFE5-C50CF3AC5AB3}" type="presParOf" srcId="{66272A45-9AC2-42DC-B5F3-F7A2E8D13100}" destId="{D38C9189-58C8-4789-B70F-BDC5B7DA1444}" srcOrd="1" destOrd="0" presId="urn:microsoft.com/office/officeart/2005/8/layout/orgChart1"/>
    <dgm:cxn modelId="{555D6C18-503F-4E7E-846B-EEEA46DC437B}" type="presParOf" srcId="{D38C9189-58C8-4789-B70F-BDC5B7DA1444}" destId="{0890D2D1-3EF5-4AF3-A0A4-34930810B3AC}" srcOrd="0" destOrd="0" presId="urn:microsoft.com/office/officeart/2005/8/layout/orgChart1"/>
    <dgm:cxn modelId="{FDFEA9CE-0E5C-48AC-AA6F-BBE07440E92F}" type="presParOf" srcId="{0890D2D1-3EF5-4AF3-A0A4-34930810B3AC}" destId="{BCB3D085-2CA5-4B04-B52A-408476EAE32D}" srcOrd="0" destOrd="0" presId="urn:microsoft.com/office/officeart/2005/8/layout/orgChart1"/>
    <dgm:cxn modelId="{91921B9D-4DFA-4CC5-BF6F-87C1BB4D951E}" type="presParOf" srcId="{0890D2D1-3EF5-4AF3-A0A4-34930810B3AC}" destId="{10C0B8D2-1561-4EB9-B88F-7DB6D7D8536F}" srcOrd="1" destOrd="0" presId="urn:microsoft.com/office/officeart/2005/8/layout/orgChart1"/>
    <dgm:cxn modelId="{F7BE6ED5-5E19-4DB2-8748-014080C982C0}" type="presParOf" srcId="{D38C9189-58C8-4789-B70F-BDC5B7DA1444}" destId="{DD538413-4750-4F33-9C2F-CF31F4C877B4}" srcOrd="1" destOrd="0" presId="urn:microsoft.com/office/officeart/2005/8/layout/orgChart1"/>
    <dgm:cxn modelId="{160B5199-0550-45EF-8E5F-390578E51F79}" type="presParOf" srcId="{D38C9189-58C8-4789-B70F-BDC5B7DA1444}" destId="{FF43B7CD-1C0E-4414-ABCC-B1E65268708B}" srcOrd="2" destOrd="0" presId="urn:microsoft.com/office/officeart/2005/8/layout/orgChart1"/>
    <dgm:cxn modelId="{9CACD9C4-A389-4D30-92B0-E3211FDB2369}" type="presParOf" srcId="{66272A45-9AC2-42DC-B5F3-F7A2E8D13100}" destId="{2C4C4ED2-D453-4F5B-B930-37454009BC03}" srcOrd="2" destOrd="0" presId="urn:microsoft.com/office/officeart/2005/8/layout/orgChart1"/>
    <dgm:cxn modelId="{142F1304-5B90-4D38-B39B-226C8866A874}" type="presParOf" srcId="{66272A45-9AC2-42DC-B5F3-F7A2E8D13100}" destId="{60457751-7F25-4555-9D73-A9C90AB38F53}" srcOrd="3" destOrd="0" presId="urn:microsoft.com/office/officeart/2005/8/layout/orgChart1"/>
    <dgm:cxn modelId="{68CBCBA7-56DF-4E28-8EDD-BA591A20E637}" type="presParOf" srcId="{60457751-7F25-4555-9D73-A9C90AB38F53}" destId="{D1F0911E-DFE9-4341-96E2-590634592916}" srcOrd="0" destOrd="0" presId="urn:microsoft.com/office/officeart/2005/8/layout/orgChart1"/>
    <dgm:cxn modelId="{3FC451DF-1AF8-4166-ABC2-7D93957F0CDF}" type="presParOf" srcId="{D1F0911E-DFE9-4341-96E2-590634592916}" destId="{B3C05F3E-D581-4FEF-94AE-AFB1B202F1B3}" srcOrd="0" destOrd="0" presId="urn:microsoft.com/office/officeart/2005/8/layout/orgChart1"/>
    <dgm:cxn modelId="{BB81F2F6-DDE5-44F5-8E9B-165CBED76BBA}" type="presParOf" srcId="{D1F0911E-DFE9-4341-96E2-590634592916}" destId="{EF976298-64A4-42A9-BDD3-701D15CC7E69}" srcOrd="1" destOrd="0" presId="urn:microsoft.com/office/officeart/2005/8/layout/orgChart1"/>
    <dgm:cxn modelId="{0802987F-3F56-48F5-A15D-331C0E0A3BBA}" type="presParOf" srcId="{60457751-7F25-4555-9D73-A9C90AB38F53}" destId="{DF31433E-13EB-4D40-BA09-E9D73AEF19F1}" srcOrd="1" destOrd="0" presId="urn:microsoft.com/office/officeart/2005/8/layout/orgChart1"/>
    <dgm:cxn modelId="{11D05EF0-9499-4C35-867E-2C91484DC6AE}" type="presParOf" srcId="{60457751-7F25-4555-9D73-A9C90AB38F53}" destId="{D4778FDF-9A20-49FD-B7B9-2742AFF4517D}" srcOrd="2" destOrd="0" presId="urn:microsoft.com/office/officeart/2005/8/layout/orgChart1"/>
    <dgm:cxn modelId="{E16ADF20-D934-4F8E-B895-5DEC8F3B7B9C}" type="presParOf" srcId="{66272A45-9AC2-42DC-B5F3-F7A2E8D13100}" destId="{64C07292-6E72-4088-997E-CCC211BC81C7}" srcOrd="4" destOrd="0" presId="urn:microsoft.com/office/officeart/2005/8/layout/orgChart1"/>
    <dgm:cxn modelId="{E43419A7-2D1A-4CCC-B020-3C626F1707EF}" type="presParOf" srcId="{66272A45-9AC2-42DC-B5F3-F7A2E8D13100}" destId="{394808C0-8D8D-44D5-96B6-938962105B74}" srcOrd="5" destOrd="0" presId="urn:microsoft.com/office/officeart/2005/8/layout/orgChart1"/>
    <dgm:cxn modelId="{49484F23-DA6D-40BC-A893-347EDA746B8D}" type="presParOf" srcId="{394808C0-8D8D-44D5-96B6-938962105B74}" destId="{6623C588-5CA9-4804-9297-44478E557604}" srcOrd="0" destOrd="0" presId="urn:microsoft.com/office/officeart/2005/8/layout/orgChart1"/>
    <dgm:cxn modelId="{BCD08144-050E-46CC-9125-4205869EAD04}" type="presParOf" srcId="{6623C588-5CA9-4804-9297-44478E557604}" destId="{22798118-41F4-4A7B-8F13-C93F2EFE722A}" srcOrd="0" destOrd="0" presId="urn:microsoft.com/office/officeart/2005/8/layout/orgChart1"/>
    <dgm:cxn modelId="{C3C6CE97-F71E-4EE2-B6BD-BA2157C6E888}" type="presParOf" srcId="{6623C588-5CA9-4804-9297-44478E557604}" destId="{008F695A-C450-4A04-A3A4-CE931938E857}" srcOrd="1" destOrd="0" presId="urn:microsoft.com/office/officeart/2005/8/layout/orgChart1"/>
    <dgm:cxn modelId="{41DB2A03-0E2E-49E8-9976-5A78E3E1B242}" type="presParOf" srcId="{394808C0-8D8D-44D5-96B6-938962105B74}" destId="{73FE715A-328A-454E-8636-592E861FE922}" srcOrd="1" destOrd="0" presId="urn:microsoft.com/office/officeart/2005/8/layout/orgChart1"/>
    <dgm:cxn modelId="{12F4F771-29F5-4550-843D-700CCDA5A22D}" type="presParOf" srcId="{394808C0-8D8D-44D5-96B6-938962105B74}" destId="{8DC7B439-3B89-493E-9A17-CB843376B2B9}" srcOrd="2" destOrd="0" presId="urn:microsoft.com/office/officeart/2005/8/layout/orgChart1"/>
    <dgm:cxn modelId="{20A818BD-D958-43AE-AD4E-DB15F017E4C2}" type="presParOf" srcId="{975FA003-560E-4A88-BB82-C096E7AD40DF}" destId="{743EC91A-89DC-4BED-9AFC-3B7D963245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B39CB-2677-4CAE-B6A3-402CD6C6D0DD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/>
      <dgm:spPr/>
    </dgm:pt>
    <dgm:pt modelId="{353DE1C2-3C93-475C-A935-56D2FFB4ABB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КЛИМАТ</a:t>
          </a:r>
          <a:endParaRPr kumimoji="0" lang="ru-RU" alt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710C293C-D370-49FF-9648-61778AF8A573}" type="parTrans" cxnId="{B6E005D5-5A2D-4819-A55B-292721F11BEC}">
      <dgm:prSet/>
      <dgm:spPr/>
      <dgm:t>
        <a:bodyPr/>
        <a:lstStyle/>
        <a:p>
          <a:endParaRPr lang="ru-RU"/>
        </a:p>
      </dgm:t>
    </dgm:pt>
    <dgm:pt modelId="{F8ABA580-3E47-4513-8D3B-ACA26E319AEA}" type="sibTrans" cxnId="{B6E005D5-5A2D-4819-A55B-292721F11BEC}">
      <dgm:prSet/>
      <dgm:spPr/>
      <dgm:t>
        <a:bodyPr/>
        <a:lstStyle/>
        <a:p>
          <a:endParaRPr lang="ru-RU"/>
        </a:p>
      </dgm:t>
    </dgm:pt>
    <dgm:pt modelId="{7193621B-ED8F-4659-8717-05E09BAB531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МНОГОВОДНОСТЬ</a:t>
          </a:r>
          <a:endParaRPr kumimoji="0" lang="ru-RU" alt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6D045680-5BDE-4CCD-A573-A7F2B07F387A}" type="parTrans" cxnId="{481D2976-DD14-43FE-AF91-380546AA37DB}">
      <dgm:prSet/>
      <dgm:spPr/>
      <dgm:t>
        <a:bodyPr/>
        <a:lstStyle/>
        <a:p>
          <a:endParaRPr lang="ru-RU"/>
        </a:p>
      </dgm:t>
    </dgm:pt>
    <dgm:pt modelId="{D41E969B-DB93-4D12-ABDA-D0C5903D6370}" type="sibTrans" cxnId="{481D2976-DD14-43FE-AF91-380546AA37DB}">
      <dgm:prSet/>
      <dgm:spPr/>
      <dgm:t>
        <a:bodyPr/>
        <a:lstStyle/>
        <a:p>
          <a:endParaRPr lang="ru-RU"/>
        </a:p>
      </dgm:t>
    </dgm:pt>
    <dgm:pt modelId="{B71DF432-8324-4CF8-A04D-6B0B42B1F0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smtClean="0">
              <a:ln/>
              <a:effectLst/>
              <a:latin typeface="Times New Roman" pitchFamily="18" charset="0"/>
            </a:rPr>
            <a:t>ПИТАНИЕ</a:t>
          </a:r>
        </a:p>
      </dgm:t>
    </dgm:pt>
    <dgm:pt modelId="{4A418354-1BE6-4BB8-ABEF-6785DF292963}" type="parTrans" cxnId="{92C84168-D534-454D-8D5B-0DB3BFCA4127}">
      <dgm:prSet/>
      <dgm:spPr/>
      <dgm:t>
        <a:bodyPr/>
        <a:lstStyle/>
        <a:p>
          <a:endParaRPr lang="ru-RU"/>
        </a:p>
      </dgm:t>
    </dgm:pt>
    <dgm:pt modelId="{A2C63AAA-FE40-4C36-BCDB-D4B429A4FC4B}" type="sibTrans" cxnId="{92C84168-D534-454D-8D5B-0DB3BFCA4127}">
      <dgm:prSet/>
      <dgm:spPr/>
      <dgm:t>
        <a:bodyPr/>
        <a:lstStyle/>
        <a:p>
          <a:endParaRPr lang="ru-RU"/>
        </a:p>
      </dgm:t>
    </dgm:pt>
    <dgm:pt modelId="{72AF8D8C-E463-48B0-8A76-ECFFF24CF1C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КОЛЕБАНИЕ УРОВНЯ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ВОДЫ</a:t>
          </a:r>
        </a:p>
      </dgm:t>
    </dgm:pt>
    <dgm:pt modelId="{9EF95D36-3888-4E36-9C8A-42333F229B7E}" type="parTrans" cxnId="{8E13E42A-45FD-4A50-8D1F-27FC1E1DECF8}">
      <dgm:prSet/>
      <dgm:spPr/>
      <dgm:t>
        <a:bodyPr/>
        <a:lstStyle/>
        <a:p>
          <a:endParaRPr lang="ru-RU"/>
        </a:p>
      </dgm:t>
    </dgm:pt>
    <dgm:pt modelId="{4E4A95E3-BE0D-4A4F-B07B-01FDE6C05237}" type="sibTrans" cxnId="{8E13E42A-45FD-4A50-8D1F-27FC1E1DECF8}">
      <dgm:prSet/>
      <dgm:spPr/>
      <dgm:t>
        <a:bodyPr/>
        <a:lstStyle/>
        <a:p>
          <a:endParaRPr lang="ru-RU"/>
        </a:p>
      </dgm:t>
    </dgm:pt>
    <dgm:pt modelId="{E7C92559-C103-47EC-82D6-6E76826C7227}" type="pres">
      <dgm:prSet presAssocID="{954B39CB-2677-4CAE-B6A3-402CD6C6D0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75D7E-6F9E-4EF8-80F5-00761B670969}" type="pres">
      <dgm:prSet presAssocID="{353DE1C2-3C93-475C-A935-56D2FFB4ABB7}" presName="hierRoot1" presStyleCnt="0">
        <dgm:presLayoutVars>
          <dgm:hierBranch val="r"/>
        </dgm:presLayoutVars>
      </dgm:prSet>
      <dgm:spPr/>
    </dgm:pt>
    <dgm:pt modelId="{122250F5-BFC4-40B2-8B02-06E3A94CD599}" type="pres">
      <dgm:prSet presAssocID="{353DE1C2-3C93-475C-A935-56D2FFB4ABB7}" presName="rootComposite1" presStyleCnt="0"/>
      <dgm:spPr/>
    </dgm:pt>
    <dgm:pt modelId="{78D84592-752C-414A-A249-E991C54DF069}" type="pres">
      <dgm:prSet presAssocID="{353DE1C2-3C93-475C-A935-56D2FFB4AB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7D095-6E72-4AD8-A800-DDE2CDEAC53B}" type="pres">
      <dgm:prSet presAssocID="{353DE1C2-3C93-475C-A935-56D2FFB4AB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E64AEDD-B43C-4962-80FB-7C9F544CA359}" type="pres">
      <dgm:prSet presAssocID="{353DE1C2-3C93-475C-A935-56D2FFB4ABB7}" presName="hierChild2" presStyleCnt="0"/>
      <dgm:spPr/>
    </dgm:pt>
    <dgm:pt modelId="{776F8E9B-9F24-462D-A2B0-A70E03EBB156}" type="pres">
      <dgm:prSet presAssocID="{6D045680-5BDE-4CCD-A573-A7F2B07F387A}" presName="Name50" presStyleLbl="parChTrans1D2" presStyleIdx="0" presStyleCnt="3"/>
      <dgm:spPr/>
      <dgm:t>
        <a:bodyPr/>
        <a:lstStyle/>
        <a:p>
          <a:endParaRPr lang="ru-RU"/>
        </a:p>
      </dgm:t>
    </dgm:pt>
    <dgm:pt modelId="{CD5F23DE-437C-43F8-BFAB-6B6D80CCBF10}" type="pres">
      <dgm:prSet presAssocID="{7193621B-ED8F-4659-8717-05E09BAB5317}" presName="hierRoot2" presStyleCnt="0">
        <dgm:presLayoutVars>
          <dgm:hierBranch/>
        </dgm:presLayoutVars>
      </dgm:prSet>
      <dgm:spPr/>
    </dgm:pt>
    <dgm:pt modelId="{D3BC66B7-CA78-40E5-A654-C6FA69BD3F76}" type="pres">
      <dgm:prSet presAssocID="{7193621B-ED8F-4659-8717-05E09BAB5317}" presName="rootComposite" presStyleCnt="0"/>
      <dgm:spPr/>
    </dgm:pt>
    <dgm:pt modelId="{082E42B9-2ED6-4031-BC8F-09FA37740513}" type="pres">
      <dgm:prSet presAssocID="{7193621B-ED8F-4659-8717-05E09BAB531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7992A6-F6C8-4FFB-BBC4-F9089F1752A6}" type="pres">
      <dgm:prSet presAssocID="{7193621B-ED8F-4659-8717-05E09BAB5317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D7C75A-7388-49A2-8272-D904237CAA22}" type="pres">
      <dgm:prSet presAssocID="{7193621B-ED8F-4659-8717-05E09BAB5317}" presName="hierChild4" presStyleCnt="0"/>
      <dgm:spPr/>
    </dgm:pt>
    <dgm:pt modelId="{A1A55410-5FC4-4167-ADAD-3D92D135246C}" type="pres">
      <dgm:prSet presAssocID="{7193621B-ED8F-4659-8717-05E09BAB5317}" presName="hierChild5" presStyleCnt="0"/>
      <dgm:spPr/>
    </dgm:pt>
    <dgm:pt modelId="{BC8E7BF9-C2B8-42A5-9F63-1C32B8F5AAE4}" type="pres">
      <dgm:prSet presAssocID="{4A418354-1BE6-4BB8-ABEF-6785DF292963}" presName="Name50" presStyleLbl="parChTrans1D2" presStyleIdx="1" presStyleCnt="3"/>
      <dgm:spPr/>
      <dgm:t>
        <a:bodyPr/>
        <a:lstStyle/>
        <a:p>
          <a:endParaRPr lang="ru-RU"/>
        </a:p>
      </dgm:t>
    </dgm:pt>
    <dgm:pt modelId="{DA1DBFAA-21F4-472E-ABD9-82CCAC5F0BBC}" type="pres">
      <dgm:prSet presAssocID="{B71DF432-8324-4CF8-A04D-6B0B42B1F0E3}" presName="hierRoot2" presStyleCnt="0">
        <dgm:presLayoutVars>
          <dgm:hierBranch/>
        </dgm:presLayoutVars>
      </dgm:prSet>
      <dgm:spPr/>
    </dgm:pt>
    <dgm:pt modelId="{287CB002-5D5A-48EF-B507-E8841E4E0074}" type="pres">
      <dgm:prSet presAssocID="{B71DF432-8324-4CF8-A04D-6B0B42B1F0E3}" presName="rootComposite" presStyleCnt="0"/>
      <dgm:spPr/>
    </dgm:pt>
    <dgm:pt modelId="{ECD0E74E-BF5D-4A2A-87C3-9E07C862B390}" type="pres">
      <dgm:prSet presAssocID="{B71DF432-8324-4CF8-A04D-6B0B42B1F0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5CC35-4FCF-4D41-A89B-E3F7F49B4C2F}" type="pres">
      <dgm:prSet presAssocID="{B71DF432-8324-4CF8-A04D-6B0B42B1F0E3}" presName="rootConnector" presStyleLbl="node2" presStyleIdx="1" presStyleCnt="3"/>
      <dgm:spPr/>
      <dgm:t>
        <a:bodyPr/>
        <a:lstStyle/>
        <a:p>
          <a:endParaRPr lang="ru-RU"/>
        </a:p>
      </dgm:t>
    </dgm:pt>
    <dgm:pt modelId="{75A57E0C-5A11-49E7-87FA-94F7D3AF8782}" type="pres">
      <dgm:prSet presAssocID="{B71DF432-8324-4CF8-A04D-6B0B42B1F0E3}" presName="hierChild4" presStyleCnt="0"/>
      <dgm:spPr/>
    </dgm:pt>
    <dgm:pt modelId="{BE9B48CD-5FB6-4C66-BC40-EF7345F07741}" type="pres">
      <dgm:prSet presAssocID="{B71DF432-8324-4CF8-A04D-6B0B42B1F0E3}" presName="hierChild5" presStyleCnt="0"/>
      <dgm:spPr/>
    </dgm:pt>
    <dgm:pt modelId="{18A2205C-9EC1-43BF-9738-CAA1A57A814D}" type="pres">
      <dgm:prSet presAssocID="{9EF95D36-3888-4E36-9C8A-42333F229B7E}" presName="Name50" presStyleLbl="parChTrans1D2" presStyleIdx="2" presStyleCnt="3"/>
      <dgm:spPr/>
      <dgm:t>
        <a:bodyPr/>
        <a:lstStyle/>
        <a:p>
          <a:endParaRPr lang="ru-RU"/>
        </a:p>
      </dgm:t>
    </dgm:pt>
    <dgm:pt modelId="{61722217-CC95-465B-A1AC-993110CDB595}" type="pres">
      <dgm:prSet presAssocID="{72AF8D8C-E463-48B0-8A76-ECFFF24CF1CD}" presName="hierRoot2" presStyleCnt="0">
        <dgm:presLayoutVars>
          <dgm:hierBranch/>
        </dgm:presLayoutVars>
      </dgm:prSet>
      <dgm:spPr/>
    </dgm:pt>
    <dgm:pt modelId="{B0A1F03D-C470-459C-B8DF-7D1E672AD909}" type="pres">
      <dgm:prSet presAssocID="{72AF8D8C-E463-48B0-8A76-ECFFF24CF1CD}" presName="rootComposite" presStyleCnt="0"/>
      <dgm:spPr/>
    </dgm:pt>
    <dgm:pt modelId="{18D677B4-18B6-4670-A94E-F817F26C56F8}" type="pres">
      <dgm:prSet presAssocID="{72AF8D8C-E463-48B0-8A76-ECFFF24CF1C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E5C62-2CB2-46C5-B731-905EDE74D1F8}" type="pres">
      <dgm:prSet presAssocID="{72AF8D8C-E463-48B0-8A76-ECFFF24CF1C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C2A34B1-51F7-4E0A-966E-61B44A811743}" type="pres">
      <dgm:prSet presAssocID="{72AF8D8C-E463-48B0-8A76-ECFFF24CF1CD}" presName="hierChild4" presStyleCnt="0"/>
      <dgm:spPr/>
    </dgm:pt>
    <dgm:pt modelId="{97A3E077-3AEA-41DF-AC61-9C7375E5227F}" type="pres">
      <dgm:prSet presAssocID="{72AF8D8C-E463-48B0-8A76-ECFFF24CF1CD}" presName="hierChild5" presStyleCnt="0"/>
      <dgm:spPr/>
    </dgm:pt>
    <dgm:pt modelId="{4F7B570A-A598-4162-B2E8-32B77A3BF1B8}" type="pres">
      <dgm:prSet presAssocID="{353DE1C2-3C93-475C-A935-56D2FFB4ABB7}" presName="hierChild3" presStyleCnt="0"/>
      <dgm:spPr/>
    </dgm:pt>
  </dgm:ptLst>
  <dgm:cxnLst>
    <dgm:cxn modelId="{92C84168-D534-454D-8D5B-0DB3BFCA4127}" srcId="{353DE1C2-3C93-475C-A935-56D2FFB4ABB7}" destId="{B71DF432-8324-4CF8-A04D-6B0B42B1F0E3}" srcOrd="1" destOrd="0" parTransId="{4A418354-1BE6-4BB8-ABEF-6785DF292963}" sibTransId="{A2C63AAA-FE40-4C36-BCDB-D4B429A4FC4B}"/>
    <dgm:cxn modelId="{8E13E42A-45FD-4A50-8D1F-27FC1E1DECF8}" srcId="{353DE1C2-3C93-475C-A935-56D2FFB4ABB7}" destId="{72AF8D8C-E463-48B0-8A76-ECFFF24CF1CD}" srcOrd="2" destOrd="0" parTransId="{9EF95D36-3888-4E36-9C8A-42333F229B7E}" sibTransId="{4E4A95E3-BE0D-4A4F-B07B-01FDE6C05237}"/>
    <dgm:cxn modelId="{33CE008A-DB18-4C5A-BB39-CC3C65E26906}" type="presOf" srcId="{7193621B-ED8F-4659-8717-05E09BAB5317}" destId="{1D7992A6-F6C8-4FFB-BBC4-F9089F1752A6}" srcOrd="1" destOrd="0" presId="urn:microsoft.com/office/officeart/2005/8/layout/orgChart1"/>
    <dgm:cxn modelId="{481D2976-DD14-43FE-AF91-380546AA37DB}" srcId="{353DE1C2-3C93-475C-A935-56D2FFB4ABB7}" destId="{7193621B-ED8F-4659-8717-05E09BAB5317}" srcOrd="0" destOrd="0" parTransId="{6D045680-5BDE-4CCD-A573-A7F2B07F387A}" sibTransId="{D41E969B-DB93-4D12-ABDA-D0C5903D6370}"/>
    <dgm:cxn modelId="{D0DDAD28-80BE-4407-B5D5-04F71DEE1DF2}" type="presOf" srcId="{72AF8D8C-E463-48B0-8A76-ECFFF24CF1CD}" destId="{18D677B4-18B6-4670-A94E-F817F26C56F8}" srcOrd="0" destOrd="0" presId="urn:microsoft.com/office/officeart/2005/8/layout/orgChart1"/>
    <dgm:cxn modelId="{DB5BE0B2-3CBF-44DB-A522-3912FC77068B}" type="presOf" srcId="{954B39CB-2677-4CAE-B6A3-402CD6C6D0DD}" destId="{E7C92559-C103-47EC-82D6-6E76826C7227}" srcOrd="0" destOrd="0" presId="urn:microsoft.com/office/officeart/2005/8/layout/orgChart1"/>
    <dgm:cxn modelId="{EBF2D98C-4C9D-4E79-9D61-629F8F05F02B}" type="presOf" srcId="{353DE1C2-3C93-475C-A935-56D2FFB4ABB7}" destId="{78D84592-752C-414A-A249-E991C54DF069}" srcOrd="0" destOrd="0" presId="urn:microsoft.com/office/officeart/2005/8/layout/orgChart1"/>
    <dgm:cxn modelId="{B6E005D5-5A2D-4819-A55B-292721F11BEC}" srcId="{954B39CB-2677-4CAE-B6A3-402CD6C6D0DD}" destId="{353DE1C2-3C93-475C-A935-56D2FFB4ABB7}" srcOrd="0" destOrd="0" parTransId="{710C293C-D370-49FF-9648-61778AF8A573}" sibTransId="{F8ABA580-3E47-4513-8D3B-ACA26E319AEA}"/>
    <dgm:cxn modelId="{AD41D84A-41B1-4DB8-8D93-F33D60D39C99}" type="presOf" srcId="{9EF95D36-3888-4E36-9C8A-42333F229B7E}" destId="{18A2205C-9EC1-43BF-9738-CAA1A57A814D}" srcOrd="0" destOrd="0" presId="urn:microsoft.com/office/officeart/2005/8/layout/orgChart1"/>
    <dgm:cxn modelId="{968C53C6-8490-4779-BF08-C8437A0C2A73}" type="presOf" srcId="{B71DF432-8324-4CF8-A04D-6B0B42B1F0E3}" destId="{9FE5CC35-4FCF-4D41-A89B-E3F7F49B4C2F}" srcOrd="1" destOrd="0" presId="urn:microsoft.com/office/officeart/2005/8/layout/orgChart1"/>
    <dgm:cxn modelId="{8A62BA7C-6E90-46AF-B77E-610F074C2822}" type="presOf" srcId="{B71DF432-8324-4CF8-A04D-6B0B42B1F0E3}" destId="{ECD0E74E-BF5D-4A2A-87C3-9E07C862B390}" srcOrd="0" destOrd="0" presId="urn:microsoft.com/office/officeart/2005/8/layout/orgChart1"/>
    <dgm:cxn modelId="{15F55F03-1AEE-40F4-A799-3C024D9165FC}" type="presOf" srcId="{7193621B-ED8F-4659-8717-05E09BAB5317}" destId="{082E42B9-2ED6-4031-BC8F-09FA37740513}" srcOrd="0" destOrd="0" presId="urn:microsoft.com/office/officeart/2005/8/layout/orgChart1"/>
    <dgm:cxn modelId="{28DF6E6A-D863-4327-8EC9-765746DB1218}" type="presOf" srcId="{4A418354-1BE6-4BB8-ABEF-6785DF292963}" destId="{BC8E7BF9-C2B8-42A5-9F63-1C32B8F5AAE4}" srcOrd="0" destOrd="0" presId="urn:microsoft.com/office/officeart/2005/8/layout/orgChart1"/>
    <dgm:cxn modelId="{858B2E0F-1FAD-4E7D-956C-C7BE13A8A2AD}" type="presOf" srcId="{72AF8D8C-E463-48B0-8A76-ECFFF24CF1CD}" destId="{002E5C62-2CB2-46C5-B731-905EDE74D1F8}" srcOrd="1" destOrd="0" presId="urn:microsoft.com/office/officeart/2005/8/layout/orgChart1"/>
    <dgm:cxn modelId="{50703BAB-B85F-4ACD-99F3-326ED14EA2EB}" type="presOf" srcId="{6D045680-5BDE-4CCD-A573-A7F2B07F387A}" destId="{776F8E9B-9F24-462D-A2B0-A70E03EBB156}" srcOrd="0" destOrd="0" presId="urn:microsoft.com/office/officeart/2005/8/layout/orgChart1"/>
    <dgm:cxn modelId="{E9612DFC-69BF-4EFA-889E-096A26D0256B}" type="presOf" srcId="{353DE1C2-3C93-475C-A935-56D2FFB4ABB7}" destId="{9DC7D095-6E72-4AD8-A800-DDE2CDEAC53B}" srcOrd="1" destOrd="0" presId="urn:microsoft.com/office/officeart/2005/8/layout/orgChart1"/>
    <dgm:cxn modelId="{14070426-FDED-4846-B7DA-8D414CEEC917}" type="presParOf" srcId="{E7C92559-C103-47EC-82D6-6E76826C7227}" destId="{2C075D7E-6F9E-4EF8-80F5-00761B670969}" srcOrd="0" destOrd="0" presId="urn:microsoft.com/office/officeart/2005/8/layout/orgChart1"/>
    <dgm:cxn modelId="{9C241818-95FE-4704-ACF6-A5316E9281C8}" type="presParOf" srcId="{2C075D7E-6F9E-4EF8-80F5-00761B670969}" destId="{122250F5-BFC4-40B2-8B02-06E3A94CD599}" srcOrd="0" destOrd="0" presId="urn:microsoft.com/office/officeart/2005/8/layout/orgChart1"/>
    <dgm:cxn modelId="{AE8F4B92-B016-4268-A60F-77131BA82B45}" type="presParOf" srcId="{122250F5-BFC4-40B2-8B02-06E3A94CD599}" destId="{78D84592-752C-414A-A249-E991C54DF069}" srcOrd="0" destOrd="0" presId="urn:microsoft.com/office/officeart/2005/8/layout/orgChart1"/>
    <dgm:cxn modelId="{B4B638E5-3D64-4CB9-B404-F3A2139A44D1}" type="presParOf" srcId="{122250F5-BFC4-40B2-8B02-06E3A94CD599}" destId="{9DC7D095-6E72-4AD8-A800-DDE2CDEAC53B}" srcOrd="1" destOrd="0" presId="urn:microsoft.com/office/officeart/2005/8/layout/orgChart1"/>
    <dgm:cxn modelId="{9B381E7D-DC26-43D8-83A0-470DF6CE261D}" type="presParOf" srcId="{2C075D7E-6F9E-4EF8-80F5-00761B670969}" destId="{9E64AEDD-B43C-4962-80FB-7C9F544CA359}" srcOrd="1" destOrd="0" presId="urn:microsoft.com/office/officeart/2005/8/layout/orgChart1"/>
    <dgm:cxn modelId="{E0769847-FEDF-4B50-A9AC-B8F4FCD9924A}" type="presParOf" srcId="{9E64AEDD-B43C-4962-80FB-7C9F544CA359}" destId="{776F8E9B-9F24-462D-A2B0-A70E03EBB156}" srcOrd="0" destOrd="0" presId="urn:microsoft.com/office/officeart/2005/8/layout/orgChart1"/>
    <dgm:cxn modelId="{709FCEAD-3086-4EC7-A0B2-A7515BA03830}" type="presParOf" srcId="{9E64AEDD-B43C-4962-80FB-7C9F544CA359}" destId="{CD5F23DE-437C-43F8-BFAB-6B6D80CCBF10}" srcOrd="1" destOrd="0" presId="urn:microsoft.com/office/officeart/2005/8/layout/orgChart1"/>
    <dgm:cxn modelId="{B49BA352-45E3-43B6-8161-59DA2DBA507D}" type="presParOf" srcId="{CD5F23DE-437C-43F8-BFAB-6B6D80CCBF10}" destId="{D3BC66B7-CA78-40E5-A654-C6FA69BD3F76}" srcOrd="0" destOrd="0" presId="urn:microsoft.com/office/officeart/2005/8/layout/orgChart1"/>
    <dgm:cxn modelId="{0223EA2B-D258-4DCE-82CA-1EDD0923627D}" type="presParOf" srcId="{D3BC66B7-CA78-40E5-A654-C6FA69BD3F76}" destId="{082E42B9-2ED6-4031-BC8F-09FA37740513}" srcOrd="0" destOrd="0" presId="urn:microsoft.com/office/officeart/2005/8/layout/orgChart1"/>
    <dgm:cxn modelId="{E613BF0D-F6AB-4BBE-B2F9-9DE2FD84042A}" type="presParOf" srcId="{D3BC66B7-CA78-40E5-A654-C6FA69BD3F76}" destId="{1D7992A6-F6C8-4FFB-BBC4-F9089F1752A6}" srcOrd="1" destOrd="0" presId="urn:microsoft.com/office/officeart/2005/8/layout/orgChart1"/>
    <dgm:cxn modelId="{FBC07921-47CD-4576-AC6C-BC98FF5E0869}" type="presParOf" srcId="{CD5F23DE-437C-43F8-BFAB-6B6D80CCBF10}" destId="{2BD7C75A-7388-49A2-8272-D904237CAA22}" srcOrd="1" destOrd="0" presId="urn:microsoft.com/office/officeart/2005/8/layout/orgChart1"/>
    <dgm:cxn modelId="{B4E29705-CF26-49C4-B702-98E2585F8E5F}" type="presParOf" srcId="{CD5F23DE-437C-43F8-BFAB-6B6D80CCBF10}" destId="{A1A55410-5FC4-4167-ADAD-3D92D135246C}" srcOrd="2" destOrd="0" presId="urn:microsoft.com/office/officeart/2005/8/layout/orgChart1"/>
    <dgm:cxn modelId="{12C71536-8841-4FC7-95E8-DD442CE9B36B}" type="presParOf" srcId="{9E64AEDD-B43C-4962-80FB-7C9F544CA359}" destId="{BC8E7BF9-C2B8-42A5-9F63-1C32B8F5AAE4}" srcOrd="2" destOrd="0" presId="urn:microsoft.com/office/officeart/2005/8/layout/orgChart1"/>
    <dgm:cxn modelId="{D4AD54B0-78C2-431E-ACB1-62F795C58CA5}" type="presParOf" srcId="{9E64AEDD-B43C-4962-80FB-7C9F544CA359}" destId="{DA1DBFAA-21F4-472E-ABD9-82CCAC5F0BBC}" srcOrd="3" destOrd="0" presId="urn:microsoft.com/office/officeart/2005/8/layout/orgChart1"/>
    <dgm:cxn modelId="{F0159E14-0D3C-49E9-9D80-BC6673AA2FD5}" type="presParOf" srcId="{DA1DBFAA-21F4-472E-ABD9-82CCAC5F0BBC}" destId="{287CB002-5D5A-48EF-B507-E8841E4E0074}" srcOrd="0" destOrd="0" presId="urn:microsoft.com/office/officeart/2005/8/layout/orgChart1"/>
    <dgm:cxn modelId="{27EA26F4-C9CD-401B-8507-A781C5741B33}" type="presParOf" srcId="{287CB002-5D5A-48EF-B507-E8841E4E0074}" destId="{ECD0E74E-BF5D-4A2A-87C3-9E07C862B390}" srcOrd="0" destOrd="0" presId="urn:microsoft.com/office/officeart/2005/8/layout/orgChart1"/>
    <dgm:cxn modelId="{9A6E31E7-CED4-4702-B033-A50F6F1DFE48}" type="presParOf" srcId="{287CB002-5D5A-48EF-B507-E8841E4E0074}" destId="{9FE5CC35-4FCF-4D41-A89B-E3F7F49B4C2F}" srcOrd="1" destOrd="0" presId="urn:microsoft.com/office/officeart/2005/8/layout/orgChart1"/>
    <dgm:cxn modelId="{78646F5E-29E0-4004-8D0F-00F11CDBF5B3}" type="presParOf" srcId="{DA1DBFAA-21F4-472E-ABD9-82CCAC5F0BBC}" destId="{75A57E0C-5A11-49E7-87FA-94F7D3AF8782}" srcOrd="1" destOrd="0" presId="urn:microsoft.com/office/officeart/2005/8/layout/orgChart1"/>
    <dgm:cxn modelId="{169849E2-CA33-43DF-AE6E-CF7E34E3D7DF}" type="presParOf" srcId="{DA1DBFAA-21F4-472E-ABD9-82CCAC5F0BBC}" destId="{BE9B48CD-5FB6-4C66-BC40-EF7345F07741}" srcOrd="2" destOrd="0" presId="urn:microsoft.com/office/officeart/2005/8/layout/orgChart1"/>
    <dgm:cxn modelId="{490095D6-A4B6-4EC2-BA1B-89D6F2D76F18}" type="presParOf" srcId="{9E64AEDD-B43C-4962-80FB-7C9F544CA359}" destId="{18A2205C-9EC1-43BF-9738-CAA1A57A814D}" srcOrd="4" destOrd="0" presId="urn:microsoft.com/office/officeart/2005/8/layout/orgChart1"/>
    <dgm:cxn modelId="{FFC0C4DF-EEFA-4237-8AAB-418348CF2B5C}" type="presParOf" srcId="{9E64AEDD-B43C-4962-80FB-7C9F544CA359}" destId="{61722217-CC95-465B-A1AC-993110CDB595}" srcOrd="5" destOrd="0" presId="urn:microsoft.com/office/officeart/2005/8/layout/orgChart1"/>
    <dgm:cxn modelId="{33BFD6B5-60B6-4CA8-A985-B1187144521B}" type="presParOf" srcId="{61722217-CC95-465B-A1AC-993110CDB595}" destId="{B0A1F03D-C470-459C-B8DF-7D1E672AD909}" srcOrd="0" destOrd="0" presId="urn:microsoft.com/office/officeart/2005/8/layout/orgChart1"/>
    <dgm:cxn modelId="{BFD6AAB9-09AA-466E-8A9A-CFD176F6B1F5}" type="presParOf" srcId="{B0A1F03D-C470-459C-B8DF-7D1E672AD909}" destId="{18D677B4-18B6-4670-A94E-F817F26C56F8}" srcOrd="0" destOrd="0" presId="urn:microsoft.com/office/officeart/2005/8/layout/orgChart1"/>
    <dgm:cxn modelId="{F2EF7682-D503-4ED2-BD73-BCF29897244C}" type="presParOf" srcId="{B0A1F03D-C470-459C-B8DF-7D1E672AD909}" destId="{002E5C62-2CB2-46C5-B731-905EDE74D1F8}" srcOrd="1" destOrd="0" presId="urn:microsoft.com/office/officeart/2005/8/layout/orgChart1"/>
    <dgm:cxn modelId="{DB8543A2-E555-4056-BD22-73982863DF0E}" type="presParOf" srcId="{61722217-CC95-465B-A1AC-993110CDB595}" destId="{CC2A34B1-51F7-4E0A-966E-61B44A811743}" srcOrd="1" destOrd="0" presId="urn:microsoft.com/office/officeart/2005/8/layout/orgChart1"/>
    <dgm:cxn modelId="{8849DD3F-A92B-43F3-9861-A0852DCCC442}" type="presParOf" srcId="{61722217-CC95-465B-A1AC-993110CDB595}" destId="{97A3E077-3AEA-41DF-AC61-9C7375E5227F}" srcOrd="2" destOrd="0" presId="urn:microsoft.com/office/officeart/2005/8/layout/orgChart1"/>
    <dgm:cxn modelId="{770A76F0-2549-4F16-99B5-563FAD693D1B}" type="presParOf" srcId="{2C075D7E-6F9E-4EF8-80F5-00761B670969}" destId="{4F7B570A-A598-4162-B2E8-32B77A3BF1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2F0ECD-9AAF-4795-85D5-50DB51C6781F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</dgm:pt>
    <dgm:pt modelId="{E8E12F8B-F614-4E97-A7FB-0BFC0F5639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ЗНАЧЕНИЕ РЕК И ОЗЕР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24E9CA25-0E30-4103-9BE2-64630246E1AC}" type="parTrans" cxnId="{E14B8A88-72D4-4137-888A-BD8D71EA1D74}">
      <dgm:prSet/>
      <dgm:spPr/>
      <dgm:t>
        <a:bodyPr/>
        <a:lstStyle/>
        <a:p>
          <a:endParaRPr lang="ru-RU"/>
        </a:p>
      </dgm:t>
    </dgm:pt>
    <dgm:pt modelId="{9B2CA131-AD68-436F-8618-E84F74E18E71}" type="sibTrans" cxnId="{E14B8A88-72D4-4137-888A-BD8D71EA1D74}">
      <dgm:prSet/>
      <dgm:spPr/>
      <dgm:t>
        <a:bodyPr/>
        <a:lstStyle/>
        <a:p>
          <a:endParaRPr lang="ru-RU"/>
        </a:p>
      </dgm:t>
    </dgm:pt>
    <dgm:pt modelId="{32D93874-C961-4F45-B53D-26C0AC5458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ЖИЗНИ ПРИРОДЫ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283428E7-191A-4A29-8749-EE9EF21FBDF6}" type="parTrans" cxnId="{194047EB-EDA1-4494-95E2-C4BD4B57DADA}">
      <dgm:prSet/>
      <dgm:spPr/>
      <dgm:t>
        <a:bodyPr/>
        <a:lstStyle/>
        <a:p>
          <a:endParaRPr lang="ru-RU"/>
        </a:p>
      </dgm:t>
    </dgm:pt>
    <dgm:pt modelId="{1F566C4A-FF18-44D4-85E3-9F61A770C8F7}" type="sibTrans" cxnId="{194047EB-EDA1-4494-95E2-C4BD4B57DADA}">
      <dgm:prSet/>
      <dgm:spPr/>
      <dgm:t>
        <a:bodyPr/>
        <a:lstStyle/>
        <a:p>
          <a:endParaRPr lang="ru-RU"/>
        </a:p>
      </dgm:t>
    </dgm:pt>
    <dgm:pt modelId="{5329008B-2968-47C7-AD6B-9486DB57CD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РАЗРУШЕНИЕ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ГОРНЫХ ПОРОД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 smtClean="0">
            <a:ln/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gm:t>
    </dgm:pt>
    <dgm:pt modelId="{DBDD5B81-09D1-4582-8A70-CD92E869956C}" type="parTrans" cxnId="{77113D51-D6E4-4B93-809A-DF46208A1AB5}">
      <dgm:prSet/>
      <dgm:spPr/>
      <dgm:t>
        <a:bodyPr/>
        <a:lstStyle/>
        <a:p>
          <a:endParaRPr lang="ru-RU"/>
        </a:p>
      </dgm:t>
    </dgm:pt>
    <dgm:pt modelId="{54F67846-A5B9-4AE7-A479-81850C5334F7}" type="sibTrans" cxnId="{77113D51-D6E4-4B93-809A-DF46208A1AB5}">
      <dgm:prSet/>
      <dgm:spPr/>
      <dgm:t>
        <a:bodyPr/>
        <a:lstStyle/>
        <a:p>
          <a:endParaRPr lang="ru-RU"/>
        </a:p>
      </dgm:t>
    </dgm:pt>
    <dgm:pt modelId="{A6A138C7-D0DD-4D42-8BDD-2FE66E25A2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ВЫРАВНИВАНИЕ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РЕЛЬЕФА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 smtClean="0">
            <a:ln/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gm:t>
    </dgm:pt>
    <dgm:pt modelId="{92ECED94-8192-40B9-9000-0183C5F428F7}" type="parTrans" cxnId="{74332CD6-A64F-44AC-8D0B-C9F9788D894F}">
      <dgm:prSet/>
      <dgm:spPr/>
      <dgm:t>
        <a:bodyPr/>
        <a:lstStyle/>
        <a:p>
          <a:endParaRPr lang="ru-RU"/>
        </a:p>
      </dgm:t>
    </dgm:pt>
    <dgm:pt modelId="{96AEDAD7-853A-462A-8C52-32E36D5C8189}" type="sibTrans" cxnId="{74332CD6-A64F-44AC-8D0B-C9F9788D894F}">
      <dgm:prSet/>
      <dgm:spPr/>
      <dgm:t>
        <a:bodyPr/>
        <a:lstStyle/>
        <a:p>
          <a:endParaRPr lang="ru-RU"/>
        </a:p>
      </dgm:t>
    </dgm:pt>
    <dgm:pt modelId="{D1D0B603-6F46-4AF0-8B27-C8290B7730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ПЕРЕНОС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 ПОРОД</a:t>
          </a:r>
        </a:p>
      </dgm:t>
    </dgm:pt>
    <dgm:pt modelId="{B9F0AFD7-376E-4DBC-86FB-03C0B22F216C}" type="parTrans" cxnId="{756C46C6-A259-418A-B8F0-794C4D6481E9}">
      <dgm:prSet/>
      <dgm:spPr/>
      <dgm:t>
        <a:bodyPr/>
        <a:lstStyle/>
        <a:p>
          <a:endParaRPr lang="ru-RU"/>
        </a:p>
      </dgm:t>
    </dgm:pt>
    <dgm:pt modelId="{5E70923D-1ECC-4529-BA34-A0E5F6867FC7}" type="sibTrans" cxnId="{756C46C6-A259-418A-B8F0-794C4D6481E9}">
      <dgm:prSet/>
      <dgm:spPr/>
      <dgm:t>
        <a:bodyPr/>
        <a:lstStyle/>
        <a:p>
          <a:endParaRPr lang="ru-RU"/>
        </a:p>
      </dgm:t>
    </dgm:pt>
    <dgm:pt modelId="{51A39C51-A955-4AB1-9C07-463F61E6E4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ЧАСТЬ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КРУГОВОРОТА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 smtClean="0">
            <a:ln/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gm:t>
    </dgm:pt>
    <dgm:pt modelId="{DFE2B47C-4732-45B3-A756-85D20D09AD52}" type="parTrans" cxnId="{1E0C3588-6D2A-4B04-9C6E-494ECBB645D5}">
      <dgm:prSet/>
      <dgm:spPr/>
      <dgm:t>
        <a:bodyPr/>
        <a:lstStyle/>
        <a:p>
          <a:endParaRPr lang="ru-RU"/>
        </a:p>
      </dgm:t>
    </dgm:pt>
    <dgm:pt modelId="{0F00940A-8D07-4580-906F-8C66B9915E9B}" type="sibTrans" cxnId="{1E0C3588-6D2A-4B04-9C6E-494ECBB645D5}">
      <dgm:prSet/>
      <dgm:spPr/>
      <dgm:t>
        <a:bodyPr/>
        <a:lstStyle/>
        <a:p>
          <a:endParaRPr lang="ru-RU"/>
        </a:p>
      </dgm:t>
    </dgm:pt>
    <dgm:pt modelId="{7AD7E724-CAC8-406B-B0D4-810D34CC1F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ЖИЗНИ ЧЕЛОВЕКА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1EE52A95-7082-4F99-8480-462BEA7DAAD7}" type="parTrans" cxnId="{06C01D0B-547B-41AD-894B-048F580AA3B5}">
      <dgm:prSet/>
      <dgm:spPr/>
      <dgm:t>
        <a:bodyPr/>
        <a:lstStyle/>
        <a:p>
          <a:endParaRPr lang="ru-RU"/>
        </a:p>
      </dgm:t>
    </dgm:pt>
    <dgm:pt modelId="{873D4852-0925-48D4-8315-C414B709E872}" type="sibTrans" cxnId="{06C01D0B-547B-41AD-894B-048F580AA3B5}">
      <dgm:prSet/>
      <dgm:spPr/>
      <dgm:t>
        <a:bodyPr/>
        <a:lstStyle/>
        <a:p>
          <a:endParaRPr lang="ru-RU"/>
        </a:p>
      </dgm:t>
    </dgm:pt>
    <dgm:pt modelId="{ACCBDAE5-D734-4E30-9D6B-902CC932DC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ОРОШЕНИЕ</a:t>
          </a:r>
        </a:p>
      </dgm:t>
    </dgm:pt>
    <dgm:pt modelId="{FF2F186D-4412-4104-80E7-66F2D5FA6FCA}" type="parTrans" cxnId="{67C27793-235A-4999-845A-04FB87C1A35E}">
      <dgm:prSet/>
      <dgm:spPr/>
      <dgm:t>
        <a:bodyPr/>
        <a:lstStyle/>
        <a:p>
          <a:endParaRPr lang="ru-RU"/>
        </a:p>
      </dgm:t>
    </dgm:pt>
    <dgm:pt modelId="{DA60741A-EF86-4544-BDA3-075B47554766}" type="sibTrans" cxnId="{67C27793-235A-4999-845A-04FB87C1A35E}">
      <dgm:prSet/>
      <dgm:spPr/>
      <dgm:t>
        <a:bodyPr/>
        <a:lstStyle/>
        <a:p>
          <a:endParaRPr lang="ru-RU"/>
        </a:p>
      </dgm:t>
    </dgm:pt>
    <dgm:pt modelId="{36E75B00-5E1D-4F95-827B-796FA2C62A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РЫБНАЯ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ЛОВЛЯ</a:t>
          </a:r>
        </a:p>
      </dgm:t>
    </dgm:pt>
    <dgm:pt modelId="{536DD4C3-CF8A-4964-8C4A-D0BA8D9CEA10}" type="parTrans" cxnId="{D04A0E7C-65B7-4AAC-B65B-40EA9369A91D}">
      <dgm:prSet/>
      <dgm:spPr/>
      <dgm:t>
        <a:bodyPr/>
        <a:lstStyle/>
        <a:p>
          <a:endParaRPr lang="ru-RU"/>
        </a:p>
      </dgm:t>
    </dgm:pt>
    <dgm:pt modelId="{4B341896-CD6A-4284-8DA9-5D54E6BC7EBC}" type="sibTrans" cxnId="{D04A0E7C-65B7-4AAC-B65B-40EA9369A91D}">
      <dgm:prSet/>
      <dgm:spPr/>
      <dgm:t>
        <a:bodyPr/>
        <a:lstStyle/>
        <a:p>
          <a:endParaRPr lang="ru-RU"/>
        </a:p>
      </dgm:t>
    </dgm:pt>
    <dgm:pt modelId="{62A9BA4D-85FB-461E-8E03-7C8CDB837B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ПРОМЫШЛЕННОСТИ</a:t>
          </a:r>
        </a:p>
      </dgm:t>
    </dgm:pt>
    <dgm:pt modelId="{800D7E5D-C9E3-4FD7-90A1-32450FDA816F}" type="parTrans" cxnId="{D37E2301-0EA5-49D5-AD7D-9D4A309B3B88}">
      <dgm:prSet/>
      <dgm:spPr/>
      <dgm:t>
        <a:bodyPr/>
        <a:lstStyle/>
        <a:p>
          <a:endParaRPr lang="ru-RU"/>
        </a:p>
      </dgm:t>
    </dgm:pt>
    <dgm:pt modelId="{6E99B589-396E-4010-9B33-34691A40059E}" type="sibTrans" cxnId="{D37E2301-0EA5-49D5-AD7D-9D4A309B3B88}">
      <dgm:prSet/>
      <dgm:spPr/>
      <dgm:t>
        <a:bodyPr/>
        <a:lstStyle/>
        <a:p>
          <a:endParaRPr lang="ru-RU"/>
        </a:p>
      </dgm:t>
    </dgm:pt>
    <dgm:pt modelId="{F6F5635B-D676-4A14-850B-F67BD14FF1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БЫТУ</a:t>
          </a:r>
        </a:p>
      </dgm:t>
    </dgm:pt>
    <dgm:pt modelId="{2ED95DC2-2FC0-46A5-BB2A-61E9BB42F8DA}" type="parTrans" cxnId="{20D840BD-2C0F-481A-8A4A-D3D27A18706D}">
      <dgm:prSet/>
      <dgm:spPr/>
      <dgm:t>
        <a:bodyPr/>
        <a:lstStyle/>
        <a:p>
          <a:endParaRPr lang="ru-RU"/>
        </a:p>
      </dgm:t>
    </dgm:pt>
    <dgm:pt modelId="{88571434-C422-4257-99F3-D27F2C64E773}" type="sibTrans" cxnId="{20D840BD-2C0F-481A-8A4A-D3D27A18706D}">
      <dgm:prSet/>
      <dgm:spPr/>
      <dgm:t>
        <a:bodyPr/>
        <a:lstStyle/>
        <a:p>
          <a:endParaRPr lang="ru-RU"/>
        </a:p>
      </dgm:t>
    </dgm:pt>
    <dgm:pt modelId="{AD9FB2BB-7DD1-4D60-9091-ED07BAE8CADF}" type="pres">
      <dgm:prSet presAssocID="{E42F0ECD-9AAF-4795-85D5-50DB51C678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A602D1-475B-4F38-8F15-71AE407558C9}" type="pres">
      <dgm:prSet presAssocID="{E8E12F8B-F614-4E97-A7FB-0BFC0F5639DA}" presName="hierRoot1" presStyleCnt="0">
        <dgm:presLayoutVars>
          <dgm:hierBranch/>
        </dgm:presLayoutVars>
      </dgm:prSet>
      <dgm:spPr/>
    </dgm:pt>
    <dgm:pt modelId="{013AEF74-CFE4-4C6D-B533-EFA69853DF8A}" type="pres">
      <dgm:prSet presAssocID="{E8E12F8B-F614-4E97-A7FB-0BFC0F5639DA}" presName="rootComposite1" presStyleCnt="0"/>
      <dgm:spPr/>
    </dgm:pt>
    <dgm:pt modelId="{47AC6898-D8FB-4A08-9BF2-681BEA1C3692}" type="pres">
      <dgm:prSet presAssocID="{E8E12F8B-F614-4E97-A7FB-0BFC0F5639DA}" presName="rootText1" presStyleLbl="node0" presStyleIdx="0" presStyleCnt="1" custScaleX="320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53CCB-5B8D-4A09-A184-78255F91627D}" type="pres">
      <dgm:prSet presAssocID="{E8E12F8B-F614-4E97-A7FB-0BFC0F5639D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B8B3C02-D1CE-4879-B5ED-70C688AA5894}" type="pres">
      <dgm:prSet presAssocID="{E8E12F8B-F614-4E97-A7FB-0BFC0F5639DA}" presName="hierChild2" presStyleCnt="0"/>
      <dgm:spPr/>
    </dgm:pt>
    <dgm:pt modelId="{266620D6-AE86-4767-99CC-6F1F8F89079A}" type="pres">
      <dgm:prSet presAssocID="{283428E7-191A-4A29-8749-EE9EF21FBDF6}" presName="Name35" presStyleLbl="parChTrans1D2" presStyleIdx="0" presStyleCnt="2"/>
      <dgm:spPr/>
      <dgm:t>
        <a:bodyPr/>
        <a:lstStyle/>
        <a:p>
          <a:endParaRPr lang="ru-RU"/>
        </a:p>
      </dgm:t>
    </dgm:pt>
    <dgm:pt modelId="{C008CD8B-8979-4740-9D7E-54BAF6A64B0A}" type="pres">
      <dgm:prSet presAssocID="{32D93874-C961-4F45-B53D-26C0AC545859}" presName="hierRoot2" presStyleCnt="0">
        <dgm:presLayoutVars>
          <dgm:hierBranch/>
        </dgm:presLayoutVars>
      </dgm:prSet>
      <dgm:spPr/>
    </dgm:pt>
    <dgm:pt modelId="{76E65F8C-A2FE-422F-86FC-265281CBA625}" type="pres">
      <dgm:prSet presAssocID="{32D93874-C961-4F45-B53D-26C0AC545859}" presName="rootComposite" presStyleCnt="0"/>
      <dgm:spPr/>
    </dgm:pt>
    <dgm:pt modelId="{E2032AFE-6C6B-4591-9378-FC85785E3F4B}" type="pres">
      <dgm:prSet presAssocID="{32D93874-C961-4F45-B53D-26C0AC54585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80451D-5B37-4102-9EF3-C6A8C34F0858}" type="pres">
      <dgm:prSet presAssocID="{32D93874-C961-4F45-B53D-26C0AC545859}" presName="rootConnector" presStyleLbl="node2" presStyleIdx="0" presStyleCnt="2"/>
      <dgm:spPr/>
      <dgm:t>
        <a:bodyPr/>
        <a:lstStyle/>
        <a:p>
          <a:endParaRPr lang="ru-RU"/>
        </a:p>
      </dgm:t>
    </dgm:pt>
    <dgm:pt modelId="{61DB93B7-F836-40EE-B3C3-1A572AB8FB05}" type="pres">
      <dgm:prSet presAssocID="{32D93874-C961-4F45-B53D-26C0AC545859}" presName="hierChild4" presStyleCnt="0"/>
      <dgm:spPr/>
    </dgm:pt>
    <dgm:pt modelId="{DFE542F9-B1D2-4EB7-9101-030E0F841F6B}" type="pres">
      <dgm:prSet presAssocID="{DBDD5B81-09D1-4582-8A70-CD92E869956C}" presName="Name35" presStyleLbl="parChTrans1D3" presStyleIdx="0" presStyleCnt="2"/>
      <dgm:spPr/>
      <dgm:t>
        <a:bodyPr/>
        <a:lstStyle/>
        <a:p>
          <a:endParaRPr lang="ru-RU"/>
        </a:p>
      </dgm:t>
    </dgm:pt>
    <dgm:pt modelId="{367E81E6-76E9-4FB5-BFAD-1FAEC5CF8711}" type="pres">
      <dgm:prSet presAssocID="{5329008B-2968-47C7-AD6B-9486DB57CD22}" presName="hierRoot2" presStyleCnt="0">
        <dgm:presLayoutVars>
          <dgm:hierBranch val="r"/>
        </dgm:presLayoutVars>
      </dgm:prSet>
      <dgm:spPr/>
    </dgm:pt>
    <dgm:pt modelId="{68790BA5-C939-4B98-B356-C1063AD17F1B}" type="pres">
      <dgm:prSet presAssocID="{5329008B-2968-47C7-AD6B-9486DB57CD22}" presName="rootComposite" presStyleCnt="0"/>
      <dgm:spPr/>
    </dgm:pt>
    <dgm:pt modelId="{9DAA1348-2FB7-4326-A4B0-EBB6C5B8F021}" type="pres">
      <dgm:prSet presAssocID="{5329008B-2968-47C7-AD6B-9486DB57CD2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C66DA-88A4-4397-9E87-79A33812594A}" type="pres">
      <dgm:prSet presAssocID="{5329008B-2968-47C7-AD6B-9486DB57CD22}" presName="rootConnector" presStyleLbl="node3" presStyleIdx="0" presStyleCnt="2"/>
      <dgm:spPr/>
      <dgm:t>
        <a:bodyPr/>
        <a:lstStyle/>
        <a:p>
          <a:endParaRPr lang="ru-RU"/>
        </a:p>
      </dgm:t>
    </dgm:pt>
    <dgm:pt modelId="{6804FFB6-5A0C-4D48-866F-0EC18836BBE8}" type="pres">
      <dgm:prSet presAssocID="{5329008B-2968-47C7-AD6B-9486DB57CD22}" presName="hierChild4" presStyleCnt="0"/>
      <dgm:spPr/>
    </dgm:pt>
    <dgm:pt modelId="{DDF901F2-3D1C-4CAD-A753-00587C03AE14}" type="pres">
      <dgm:prSet presAssocID="{92ECED94-8192-40B9-9000-0183C5F428F7}" presName="Name50" presStyleLbl="parChTrans1D4" presStyleIdx="0" presStyleCnt="6"/>
      <dgm:spPr/>
      <dgm:t>
        <a:bodyPr/>
        <a:lstStyle/>
        <a:p>
          <a:endParaRPr lang="ru-RU"/>
        </a:p>
      </dgm:t>
    </dgm:pt>
    <dgm:pt modelId="{51787A93-70FE-4BBF-A183-D2E6CA9F6A0F}" type="pres">
      <dgm:prSet presAssocID="{A6A138C7-D0DD-4D42-8BDD-2FE66E25A2F0}" presName="hierRoot2" presStyleCnt="0">
        <dgm:presLayoutVars>
          <dgm:hierBranch val="r"/>
        </dgm:presLayoutVars>
      </dgm:prSet>
      <dgm:spPr/>
    </dgm:pt>
    <dgm:pt modelId="{73CE834E-51D5-4B30-B7B1-3346765F6340}" type="pres">
      <dgm:prSet presAssocID="{A6A138C7-D0DD-4D42-8BDD-2FE66E25A2F0}" presName="rootComposite" presStyleCnt="0"/>
      <dgm:spPr/>
    </dgm:pt>
    <dgm:pt modelId="{4E037501-9813-498F-B64B-E0F79217537D}" type="pres">
      <dgm:prSet presAssocID="{A6A138C7-D0DD-4D42-8BDD-2FE66E25A2F0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763F19-17C9-4AFF-8BD2-A75A5EF6BE19}" type="pres">
      <dgm:prSet presAssocID="{A6A138C7-D0DD-4D42-8BDD-2FE66E25A2F0}" presName="rootConnector" presStyleLbl="node4" presStyleIdx="0" presStyleCnt="6"/>
      <dgm:spPr/>
      <dgm:t>
        <a:bodyPr/>
        <a:lstStyle/>
        <a:p>
          <a:endParaRPr lang="ru-RU"/>
        </a:p>
      </dgm:t>
    </dgm:pt>
    <dgm:pt modelId="{9A706B11-3579-48DF-9BC0-D54473CA7636}" type="pres">
      <dgm:prSet presAssocID="{A6A138C7-D0DD-4D42-8BDD-2FE66E25A2F0}" presName="hierChild4" presStyleCnt="0"/>
      <dgm:spPr/>
    </dgm:pt>
    <dgm:pt modelId="{E255A054-AAAE-4540-8E81-63269F4B0AFA}" type="pres">
      <dgm:prSet presAssocID="{A6A138C7-D0DD-4D42-8BDD-2FE66E25A2F0}" presName="hierChild5" presStyleCnt="0"/>
      <dgm:spPr/>
    </dgm:pt>
    <dgm:pt modelId="{338AB612-D116-414D-8FD6-EBB4EBC06AAE}" type="pres">
      <dgm:prSet presAssocID="{B9F0AFD7-376E-4DBC-86FB-03C0B22F216C}" presName="Name50" presStyleLbl="parChTrans1D4" presStyleIdx="1" presStyleCnt="6"/>
      <dgm:spPr/>
      <dgm:t>
        <a:bodyPr/>
        <a:lstStyle/>
        <a:p>
          <a:endParaRPr lang="ru-RU"/>
        </a:p>
      </dgm:t>
    </dgm:pt>
    <dgm:pt modelId="{EEE9D2BD-4C1F-4A77-902B-300F7987A251}" type="pres">
      <dgm:prSet presAssocID="{D1D0B603-6F46-4AF0-8B27-C8290B77306B}" presName="hierRoot2" presStyleCnt="0">
        <dgm:presLayoutVars>
          <dgm:hierBranch val="r"/>
        </dgm:presLayoutVars>
      </dgm:prSet>
      <dgm:spPr/>
    </dgm:pt>
    <dgm:pt modelId="{9DCE9D9B-4C0F-4670-8A7E-766800206BE4}" type="pres">
      <dgm:prSet presAssocID="{D1D0B603-6F46-4AF0-8B27-C8290B77306B}" presName="rootComposite" presStyleCnt="0"/>
      <dgm:spPr/>
    </dgm:pt>
    <dgm:pt modelId="{BB3457EC-3BF3-4C85-A210-79A6D43CC297}" type="pres">
      <dgm:prSet presAssocID="{D1D0B603-6F46-4AF0-8B27-C8290B77306B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A7192-028D-49B7-8C3C-0C5498807193}" type="pres">
      <dgm:prSet presAssocID="{D1D0B603-6F46-4AF0-8B27-C8290B77306B}" presName="rootConnector" presStyleLbl="node4" presStyleIdx="1" presStyleCnt="6"/>
      <dgm:spPr/>
      <dgm:t>
        <a:bodyPr/>
        <a:lstStyle/>
        <a:p>
          <a:endParaRPr lang="ru-RU"/>
        </a:p>
      </dgm:t>
    </dgm:pt>
    <dgm:pt modelId="{3ED8A99C-429A-418D-9F12-F27464A98E0E}" type="pres">
      <dgm:prSet presAssocID="{D1D0B603-6F46-4AF0-8B27-C8290B77306B}" presName="hierChild4" presStyleCnt="0"/>
      <dgm:spPr/>
    </dgm:pt>
    <dgm:pt modelId="{2B767EFD-EDFD-45E7-A5AC-CAE45D5975CF}" type="pres">
      <dgm:prSet presAssocID="{DFE2B47C-4732-45B3-A756-85D20D09AD52}" presName="Name50" presStyleLbl="parChTrans1D4" presStyleIdx="2" presStyleCnt="6"/>
      <dgm:spPr/>
      <dgm:t>
        <a:bodyPr/>
        <a:lstStyle/>
        <a:p>
          <a:endParaRPr lang="ru-RU"/>
        </a:p>
      </dgm:t>
    </dgm:pt>
    <dgm:pt modelId="{2F7259C8-A5BC-4796-B681-C3FE087BAA54}" type="pres">
      <dgm:prSet presAssocID="{51A39C51-A955-4AB1-9C07-463F61E6E4ED}" presName="hierRoot2" presStyleCnt="0">
        <dgm:presLayoutVars>
          <dgm:hierBranch val="r"/>
        </dgm:presLayoutVars>
      </dgm:prSet>
      <dgm:spPr/>
    </dgm:pt>
    <dgm:pt modelId="{710DD488-0B8A-4B99-BFEE-AD69A9BC77A5}" type="pres">
      <dgm:prSet presAssocID="{51A39C51-A955-4AB1-9C07-463F61E6E4ED}" presName="rootComposite" presStyleCnt="0"/>
      <dgm:spPr/>
    </dgm:pt>
    <dgm:pt modelId="{2C5F61E5-B0B5-4CA7-9E3F-549D4763C593}" type="pres">
      <dgm:prSet presAssocID="{51A39C51-A955-4AB1-9C07-463F61E6E4ED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FFE49-DC61-454F-815A-BBB02A7D5691}" type="pres">
      <dgm:prSet presAssocID="{51A39C51-A955-4AB1-9C07-463F61E6E4ED}" presName="rootConnector" presStyleLbl="node4" presStyleIdx="2" presStyleCnt="6"/>
      <dgm:spPr/>
      <dgm:t>
        <a:bodyPr/>
        <a:lstStyle/>
        <a:p>
          <a:endParaRPr lang="ru-RU"/>
        </a:p>
      </dgm:t>
    </dgm:pt>
    <dgm:pt modelId="{E23222BA-294A-4806-87B7-1AF9F4B452DC}" type="pres">
      <dgm:prSet presAssocID="{51A39C51-A955-4AB1-9C07-463F61E6E4ED}" presName="hierChild4" presStyleCnt="0"/>
      <dgm:spPr/>
    </dgm:pt>
    <dgm:pt modelId="{F937ED6C-2DD1-41E1-A542-8420B49228EC}" type="pres">
      <dgm:prSet presAssocID="{51A39C51-A955-4AB1-9C07-463F61E6E4ED}" presName="hierChild5" presStyleCnt="0"/>
      <dgm:spPr/>
    </dgm:pt>
    <dgm:pt modelId="{A44C0DCD-53E9-4E9F-847F-3B8FF9921F0E}" type="pres">
      <dgm:prSet presAssocID="{D1D0B603-6F46-4AF0-8B27-C8290B77306B}" presName="hierChild5" presStyleCnt="0"/>
      <dgm:spPr/>
    </dgm:pt>
    <dgm:pt modelId="{46464BE1-D2D3-4BBC-BE0C-6D3A52C87071}" type="pres">
      <dgm:prSet presAssocID="{5329008B-2968-47C7-AD6B-9486DB57CD22}" presName="hierChild5" presStyleCnt="0"/>
      <dgm:spPr/>
    </dgm:pt>
    <dgm:pt modelId="{50026304-71C5-45CC-A083-5AB6654FD0DB}" type="pres">
      <dgm:prSet presAssocID="{32D93874-C961-4F45-B53D-26C0AC545859}" presName="hierChild5" presStyleCnt="0"/>
      <dgm:spPr/>
    </dgm:pt>
    <dgm:pt modelId="{1B0A5AD8-605F-431A-B078-32295ACF1C8D}" type="pres">
      <dgm:prSet presAssocID="{1EE52A95-7082-4F99-8480-462BEA7DAAD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A5E81D5-E259-4E6B-9FD5-C74EF7CC1736}" type="pres">
      <dgm:prSet presAssocID="{7AD7E724-CAC8-406B-B0D4-810D34CC1FD5}" presName="hierRoot2" presStyleCnt="0">
        <dgm:presLayoutVars>
          <dgm:hierBranch/>
        </dgm:presLayoutVars>
      </dgm:prSet>
      <dgm:spPr/>
    </dgm:pt>
    <dgm:pt modelId="{7926DF54-6F5A-4442-B86B-ADE3C2A8D8DF}" type="pres">
      <dgm:prSet presAssocID="{7AD7E724-CAC8-406B-B0D4-810D34CC1FD5}" presName="rootComposite" presStyleCnt="0"/>
      <dgm:spPr/>
    </dgm:pt>
    <dgm:pt modelId="{F7664B7C-CF76-4E09-AA89-5B2DEE9A3E09}" type="pres">
      <dgm:prSet presAssocID="{7AD7E724-CAC8-406B-B0D4-810D34CC1FD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09117D-417F-4C00-984D-657D9105AD9C}" type="pres">
      <dgm:prSet presAssocID="{7AD7E724-CAC8-406B-B0D4-810D34CC1FD5}" presName="rootConnector" presStyleLbl="node2" presStyleIdx="1" presStyleCnt="2"/>
      <dgm:spPr/>
      <dgm:t>
        <a:bodyPr/>
        <a:lstStyle/>
        <a:p>
          <a:endParaRPr lang="ru-RU"/>
        </a:p>
      </dgm:t>
    </dgm:pt>
    <dgm:pt modelId="{D0B1A76C-92C7-4FCB-A8D5-8B44A8A30C1F}" type="pres">
      <dgm:prSet presAssocID="{7AD7E724-CAC8-406B-B0D4-810D34CC1FD5}" presName="hierChild4" presStyleCnt="0"/>
      <dgm:spPr/>
    </dgm:pt>
    <dgm:pt modelId="{286EC0EE-DF4D-4564-BF0E-A475B621E107}" type="pres">
      <dgm:prSet presAssocID="{FF2F186D-4412-4104-80E7-66F2D5FA6FCA}" presName="Name35" presStyleLbl="parChTrans1D3" presStyleIdx="1" presStyleCnt="2"/>
      <dgm:spPr/>
      <dgm:t>
        <a:bodyPr/>
        <a:lstStyle/>
        <a:p>
          <a:endParaRPr lang="ru-RU"/>
        </a:p>
      </dgm:t>
    </dgm:pt>
    <dgm:pt modelId="{26C9269F-F229-49C0-A038-B7DA92173FD3}" type="pres">
      <dgm:prSet presAssocID="{ACCBDAE5-D734-4E30-9D6B-902CC932DC9B}" presName="hierRoot2" presStyleCnt="0">
        <dgm:presLayoutVars>
          <dgm:hierBranch val="r"/>
        </dgm:presLayoutVars>
      </dgm:prSet>
      <dgm:spPr/>
    </dgm:pt>
    <dgm:pt modelId="{8C21F610-BC2A-4585-9107-0E595791537F}" type="pres">
      <dgm:prSet presAssocID="{ACCBDAE5-D734-4E30-9D6B-902CC932DC9B}" presName="rootComposite" presStyleCnt="0"/>
      <dgm:spPr/>
    </dgm:pt>
    <dgm:pt modelId="{B66F17CF-413B-4A66-8350-D3F206A1DB8C}" type="pres">
      <dgm:prSet presAssocID="{ACCBDAE5-D734-4E30-9D6B-902CC932DC9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3EDB92-F73F-465A-9EAC-E2B87FCCAA75}" type="pres">
      <dgm:prSet presAssocID="{ACCBDAE5-D734-4E30-9D6B-902CC932DC9B}" presName="rootConnector" presStyleLbl="node3" presStyleIdx="1" presStyleCnt="2"/>
      <dgm:spPr/>
      <dgm:t>
        <a:bodyPr/>
        <a:lstStyle/>
        <a:p>
          <a:endParaRPr lang="ru-RU"/>
        </a:p>
      </dgm:t>
    </dgm:pt>
    <dgm:pt modelId="{FA408B9B-0F51-4CAD-8644-A0FC95B3C85B}" type="pres">
      <dgm:prSet presAssocID="{ACCBDAE5-D734-4E30-9D6B-902CC932DC9B}" presName="hierChild4" presStyleCnt="0"/>
      <dgm:spPr/>
    </dgm:pt>
    <dgm:pt modelId="{C3E20B78-D199-4489-8322-483450DE25B7}" type="pres">
      <dgm:prSet presAssocID="{536DD4C3-CF8A-4964-8C4A-D0BA8D9CEA10}" presName="Name50" presStyleLbl="parChTrans1D4" presStyleIdx="3" presStyleCnt="6"/>
      <dgm:spPr/>
      <dgm:t>
        <a:bodyPr/>
        <a:lstStyle/>
        <a:p>
          <a:endParaRPr lang="ru-RU"/>
        </a:p>
      </dgm:t>
    </dgm:pt>
    <dgm:pt modelId="{5EACCD7E-8648-41C3-AF69-630960C0DFDF}" type="pres">
      <dgm:prSet presAssocID="{36E75B00-5E1D-4F95-827B-796FA2C62A31}" presName="hierRoot2" presStyleCnt="0">
        <dgm:presLayoutVars>
          <dgm:hierBranch val="r"/>
        </dgm:presLayoutVars>
      </dgm:prSet>
      <dgm:spPr/>
    </dgm:pt>
    <dgm:pt modelId="{1AFA4359-84BA-4EA9-B7D0-F6E7738A73C7}" type="pres">
      <dgm:prSet presAssocID="{36E75B00-5E1D-4F95-827B-796FA2C62A31}" presName="rootComposite" presStyleCnt="0"/>
      <dgm:spPr/>
    </dgm:pt>
    <dgm:pt modelId="{8478DD91-7C9E-47AF-A96F-72B18833E4EC}" type="pres">
      <dgm:prSet presAssocID="{36E75B00-5E1D-4F95-827B-796FA2C62A31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75FE4-1C86-421D-8DD3-9F152EEABD21}" type="pres">
      <dgm:prSet presAssocID="{36E75B00-5E1D-4F95-827B-796FA2C62A31}" presName="rootConnector" presStyleLbl="node4" presStyleIdx="3" presStyleCnt="6"/>
      <dgm:spPr/>
      <dgm:t>
        <a:bodyPr/>
        <a:lstStyle/>
        <a:p>
          <a:endParaRPr lang="ru-RU"/>
        </a:p>
      </dgm:t>
    </dgm:pt>
    <dgm:pt modelId="{EA0D5D86-FDAC-4163-B022-41C394920E78}" type="pres">
      <dgm:prSet presAssocID="{36E75B00-5E1D-4F95-827B-796FA2C62A31}" presName="hierChild4" presStyleCnt="0"/>
      <dgm:spPr/>
    </dgm:pt>
    <dgm:pt modelId="{3F88072A-21C5-4D0E-B1F2-9F45CE9F0E66}" type="pres">
      <dgm:prSet presAssocID="{800D7E5D-C9E3-4FD7-90A1-32450FDA816F}" presName="Name50" presStyleLbl="parChTrans1D4" presStyleIdx="4" presStyleCnt="6"/>
      <dgm:spPr/>
      <dgm:t>
        <a:bodyPr/>
        <a:lstStyle/>
        <a:p>
          <a:endParaRPr lang="ru-RU"/>
        </a:p>
      </dgm:t>
    </dgm:pt>
    <dgm:pt modelId="{C58554FB-EE43-4998-AB83-9969C40A4F95}" type="pres">
      <dgm:prSet presAssocID="{62A9BA4D-85FB-461E-8E03-7C8CDB837B60}" presName="hierRoot2" presStyleCnt="0">
        <dgm:presLayoutVars>
          <dgm:hierBranch val="r"/>
        </dgm:presLayoutVars>
      </dgm:prSet>
      <dgm:spPr/>
    </dgm:pt>
    <dgm:pt modelId="{FEC8CC6C-DC2A-47AC-A9A4-EE31FE8ED044}" type="pres">
      <dgm:prSet presAssocID="{62A9BA4D-85FB-461E-8E03-7C8CDB837B60}" presName="rootComposite" presStyleCnt="0"/>
      <dgm:spPr/>
    </dgm:pt>
    <dgm:pt modelId="{80BEAD18-723C-45F5-96D9-D1D6BF232E85}" type="pres">
      <dgm:prSet presAssocID="{62A9BA4D-85FB-461E-8E03-7C8CDB837B60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0CEC72-33E4-417E-A481-C05584820CB7}" type="pres">
      <dgm:prSet presAssocID="{62A9BA4D-85FB-461E-8E03-7C8CDB837B60}" presName="rootConnector" presStyleLbl="node4" presStyleIdx="4" presStyleCnt="6"/>
      <dgm:spPr/>
      <dgm:t>
        <a:bodyPr/>
        <a:lstStyle/>
        <a:p>
          <a:endParaRPr lang="ru-RU"/>
        </a:p>
      </dgm:t>
    </dgm:pt>
    <dgm:pt modelId="{3D198A75-3EC0-4348-8FFF-45EA9D24C68A}" type="pres">
      <dgm:prSet presAssocID="{62A9BA4D-85FB-461E-8E03-7C8CDB837B60}" presName="hierChild4" presStyleCnt="0"/>
      <dgm:spPr/>
    </dgm:pt>
    <dgm:pt modelId="{A5211BAC-57CB-4A44-809A-1386F234E46B}" type="pres">
      <dgm:prSet presAssocID="{2ED95DC2-2FC0-46A5-BB2A-61E9BB42F8DA}" presName="Name50" presStyleLbl="parChTrans1D4" presStyleIdx="5" presStyleCnt="6"/>
      <dgm:spPr/>
      <dgm:t>
        <a:bodyPr/>
        <a:lstStyle/>
        <a:p>
          <a:endParaRPr lang="ru-RU"/>
        </a:p>
      </dgm:t>
    </dgm:pt>
    <dgm:pt modelId="{2DAC0111-B269-446A-9F13-455AB870F045}" type="pres">
      <dgm:prSet presAssocID="{F6F5635B-D676-4A14-850B-F67BD14FF160}" presName="hierRoot2" presStyleCnt="0">
        <dgm:presLayoutVars>
          <dgm:hierBranch val="r"/>
        </dgm:presLayoutVars>
      </dgm:prSet>
      <dgm:spPr/>
    </dgm:pt>
    <dgm:pt modelId="{3586B463-7A77-4975-B348-C400D43FCD45}" type="pres">
      <dgm:prSet presAssocID="{F6F5635B-D676-4A14-850B-F67BD14FF160}" presName="rootComposite" presStyleCnt="0"/>
      <dgm:spPr/>
    </dgm:pt>
    <dgm:pt modelId="{C3042972-D372-4B74-B634-A6267CD43346}" type="pres">
      <dgm:prSet presAssocID="{F6F5635B-D676-4A14-850B-F67BD14FF160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15839D-BDC2-4C62-B089-97025D5EE998}" type="pres">
      <dgm:prSet presAssocID="{F6F5635B-D676-4A14-850B-F67BD14FF160}" presName="rootConnector" presStyleLbl="node4" presStyleIdx="5" presStyleCnt="6"/>
      <dgm:spPr/>
      <dgm:t>
        <a:bodyPr/>
        <a:lstStyle/>
        <a:p>
          <a:endParaRPr lang="ru-RU"/>
        </a:p>
      </dgm:t>
    </dgm:pt>
    <dgm:pt modelId="{2939DAAB-2F80-4D9A-B2D8-76B717689073}" type="pres">
      <dgm:prSet presAssocID="{F6F5635B-D676-4A14-850B-F67BD14FF160}" presName="hierChild4" presStyleCnt="0"/>
      <dgm:spPr/>
    </dgm:pt>
    <dgm:pt modelId="{A9EAD767-D908-4CAD-A38C-EC2F314742A3}" type="pres">
      <dgm:prSet presAssocID="{F6F5635B-D676-4A14-850B-F67BD14FF160}" presName="hierChild5" presStyleCnt="0"/>
      <dgm:spPr/>
    </dgm:pt>
    <dgm:pt modelId="{A18F0303-63A8-480A-A2A9-8F1EC251C858}" type="pres">
      <dgm:prSet presAssocID="{62A9BA4D-85FB-461E-8E03-7C8CDB837B60}" presName="hierChild5" presStyleCnt="0"/>
      <dgm:spPr/>
    </dgm:pt>
    <dgm:pt modelId="{5C9B223E-C55E-4069-AA99-E59A42BD18A0}" type="pres">
      <dgm:prSet presAssocID="{36E75B00-5E1D-4F95-827B-796FA2C62A31}" presName="hierChild5" presStyleCnt="0"/>
      <dgm:spPr/>
    </dgm:pt>
    <dgm:pt modelId="{A4C3687E-C9B9-4BF9-8184-805B180C5FEA}" type="pres">
      <dgm:prSet presAssocID="{ACCBDAE5-D734-4E30-9D6B-902CC932DC9B}" presName="hierChild5" presStyleCnt="0"/>
      <dgm:spPr/>
    </dgm:pt>
    <dgm:pt modelId="{E1FAD888-F7FA-4E91-9737-87A518E0C7BE}" type="pres">
      <dgm:prSet presAssocID="{7AD7E724-CAC8-406B-B0D4-810D34CC1FD5}" presName="hierChild5" presStyleCnt="0"/>
      <dgm:spPr/>
    </dgm:pt>
    <dgm:pt modelId="{408519E6-9F03-4823-9545-6FA8E18D3455}" type="pres">
      <dgm:prSet presAssocID="{E8E12F8B-F614-4E97-A7FB-0BFC0F5639DA}" presName="hierChild3" presStyleCnt="0"/>
      <dgm:spPr/>
    </dgm:pt>
  </dgm:ptLst>
  <dgm:cxnLst>
    <dgm:cxn modelId="{6524F56A-679F-48D1-892C-E5C80EC31237}" type="presOf" srcId="{36E75B00-5E1D-4F95-827B-796FA2C62A31}" destId="{AE275FE4-1C86-421D-8DD3-9F152EEABD21}" srcOrd="1" destOrd="0" presId="urn:microsoft.com/office/officeart/2005/8/layout/orgChart1"/>
    <dgm:cxn modelId="{74332CD6-A64F-44AC-8D0B-C9F9788D894F}" srcId="{5329008B-2968-47C7-AD6B-9486DB57CD22}" destId="{A6A138C7-D0DD-4D42-8BDD-2FE66E25A2F0}" srcOrd="0" destOrd="0" parTransId="{92ECED94-8192-40B9-9000-0183C5F428F7}" sibTransId="{96AEDAD7-853A-462A-8C52-32E36D5C8189}"/>
    <dgm:cxn modelId="{2FB6831A-3A1D-49BA-B5BC-39CB10D533E7}" type="presOf" srcId="{E42F0ECD-9AAF-4795-85D5-50DB51C6781F}" destId="{AD9FB2BB-7DD1-4D60-9091-ED07BAE8CADF}" srcOrd="0" destOrd="0" presId="urn:microsoft.com/office/officeart/2005/8/layout/orgChart1"/>
    <dgm:cxn modelId="{0EAEAEC2-EDA4-4AB9-91B5-84EB2B094E20}" type="presOf" srcId="{1EE52A95-7082-4F99-8480-462BEA7DAAD7}" destId="{1B0A5AD8-605F-431A-B078-32295ACF1C8D}" srcOrd="0" destOrd="0" presId="urn:microsoft.com/office/officeart/2005/8/layout/orgChart1"/>
    <dgm:cxn modelId="{A32B16E6-3AFC-4908-977B-232907DF0D14}" type="presOf" srcId="{E8E12F8B-F614-4E97-A7FB-0BFC0F5639DA}" destId="{47AC6898-D8FB-4A08-9BF2-681BEA1C3692}" srcOrd="0" destOrd="0" presId="urn:microsoft.com/office/officeart/2005/8/layout/orgChart1"/>
    <dgm:cxn modelId="{05C4CEC5-7FAB-404F-B97E-0756FABCB4DF}" type="presOf" srcId="{A6A138C7-D0DD-4D42-8BDD-2FE66E25A2F0}" destId="{4E037501-9813-498F-B64B-E0F79217537D}" srcOrd="0" destOrd="0" presId="urn:microsoft.com/office/officeart/2005/8/layout/orgChart1"/>
    <dgm:cxn modelId="{96EA6C2C-306C-4218-8C79-F604203F682B}" type="presOf" srcId="{7AD7E724-CAC8-406B-B0D4-810D34CC1FD5}" destId="{F7664B7C-CF76-4E09-AA89-5B2DEE9A3E09}" srcOrd="0" destOrd="0" presId="urn:microsoft.com/office/officeart/2005/8/layout/orgChart1"/>
    <dgm:cxn modelId="{20D840BD-2C0F-481A-8A4A-D3D27A18706D}" srcId="{62A9BA4D-85FB-461E-8E03-7C8CDB837B60}" destId="{F6F5635B-D676-4A14-850B-F67BD14FF160}" srcOrd="0" destOrd="0" parTransId="{2ED95DC2-2FC0-46A5-BB2A-61E9BB42F8DA}" sibTransId="{88571434-C422-4257-99F3-D27F2C64E773}"/>
    <dgm:cxn modelId="{220AB323-1A4C-4EC1-B91E-9ADE2D6ABD01}" type="presOf" srcId="{51A39C51-A955-4AB1-9C07-463F61E6E4ED}" destId="{2C5F61E5-B0B5-4CA7-9E3F-549D4763C593}" srcOrd="0" destOrd="0" presId="urn:microsoft.com/office/officeart/2005/8/layout/orgChart1"/>
    <dgm:cxn modelId="{06C01D0B-547B-41AD-894B-048F580AA3B5}" srcId="{E8E12F8B-F614-4E97-A7FB-0BFC0F5639DA}" destId="{7AD7E724-CAC8-406B-B0D4-810D34CC1FD5}" srcOrd="1" destOrd="0" parTransId="{1EE52A95-7082-4F99-8480-462BEA7DAAD7}" sibTransId="{873D4852-0925-48D4-8315-C414B709E872}"/>
    <dgm:cxn modelId="{756C46C6-A259-418A-B8F0-794C4D6481E9}" srcId="{5329008B-2968-47C7-AD6B-9486DB57CD22}" destId="{D1D0B603-6F46-4AF0-8B27-C8290B77306B}" srcOrd="1" destOrd="0" parTransId="{B9F0AFD7-376E-4DBC-86FB-03C0B22F216C}" sibTransId="{5E70923D-1ECC-4529-BA34-A0E5F6867FC7}"/>
    <dgm:cxn modelId="{D57B044C-A0B6-40EF-ADBA-A69EBD9A9023}" type="presOf" srcId="{DBDD5B81-09D1-4582-8A70-CD92E869956C}" destId="{DFE542F9-B1D2-4EB7-9101-030E0F841F6B}" srcOrd="0" destOrd="0" presId="urn:microsoft.com/office/officeart/2005/8/layout/orgChart1"/>
    <dgm:cxn modelId="{3FAB07D7-127B-4B19-895B-D1C2054438F7}" type="presOf" srcId="{51A39C51-A955-4AB1-9C07-463F61E6E4ED}" destId="{904FFE49-DC61-454F-815A-BBB02A7D5691}" srcOrd="1" destOrd="0" presId="urn:microsoft.com/office/officeart/2005/8/layout/orgChart1"/>
    <dgm:cxn modelId="{1D6172C9-7D61-48E8-B9E3-EF734C56B727}" type="presOf" srcId="{DFE2B47C-4732-45B3-A756-85D20D09AD52}" destId="{2B767EFD-EDFD-45E7-A5AC-CAE45D5975CF}" srcOrd="0" destOrd="0" presId="urn:microsoft.com/office/officeart/2005/8/layout/orgChart1"/>
    <dgm:cxn modelId="{A803719B-7AB6-410A-9DD8-9F531DDEE881}" type="presOf" srcId="{D1D0B603-6F46-4AF0-8B27-C8290B77306B}" destId="{C75A7192-028D-49B7-8C3C-0C5498807193}" srcOrd="1" destOrd="0" presId="urn:microsoft.com/office/officeart/2005/8/layout/orgChart1"/>
    <dgm:cxn modelId="{3E0CE692-D547-4EE6-8A98-C784A1BC093D}" type="presOf" srcId="{D1D0B603-6F46-4AF0-8B27-C8290B77306B}" destId="{BB3457EC-3BF3-4C85-A210-79A6D43CC297}" srcOrd="0" destOrd="0" presId="urn:microsoft.com/office/officeart/2005/8/layout/orgChart1"/>
    <dgm:cxn modelId="{0369F957-3888-4D6B-94EA-2452715AD321}" type="presOf" srcId="{ACCBDAE5-D734-4E30-9D6B-902CC932DC9B}" destId="{0D3EDB92-F73F-465A-9EAC-E2B87FCCAA75}" srcOrd="1" destOrd="0" presId="urn:microsoft.com/office/officeart/2005/8/layout/orgChart1"/>
    <dgm:cxn modelId="{4AE2FF09-331D-47D9-81ED-85973CABCC4C}" type="presOf" srcId="{F6F5635B-D676-4A14-850B-F67BD14FF160}" destId="{9B15839D-BDC2-4C62-B089-97025D5EE998}" srcOrd="1" destOrd="0" presId="urn:microsoft.com/office/officeart/2005/8/layout/orgChart1"/>
    <dgm:cxn modelId="{6E4A8B6B-E346-4F45-8D0D-34E35FCA7C9F}" type="presOf" srcId="{FF2F186D-4412-4104-80E7-66F2D5FA6FCA}" destId="{286EC0EE-DF4D-4564-BF0E-A475B621E107}" srcOrd="0" destOrd="0" presId="urn:microsoft.com/office/officeart/2005/8/layout/orgChart1"/>
    <dgm:cxn modelId="{1E4DA6B0-B679-4B38-800B-8CD7D908B216}" type="presOf" srcId="{ACCBDAE5-D734-4E30-9D6B-902CC932DC9B}" destId="{B66F17CF-413B-4A66-8350-D3F206A1DB8C}" srcOrd="0" destOrd="0" presId="urn:microsoft.com/office/officeart/2005/8/layout/orgChart1"/>
    <dgm:cxn modelId="{B90D53B5-DAC7-4D63-8256-39CE95296DD0}" type="presOf" srcId="{2ED95DC2-2FC0-46A5-BB2A-61E9BB42F8DA}" destId="{A5211BAC-57CB-4A44-809A-1386F234E46B}" srcOrd="0" destOrd="0" presId="urn:microsoft.com/office/officeart/2005/8/layout/orgChart1"/>
    <dgm:cxn modelId="{D37E2301-0EA5-49D5-AD7D-9D4A309B3B88}" srcId="{36E75B00-5E1D-4F95-827B-796FA2C62A31}" destId="{62A9BA4D-85FB-461E-8E03-7C8CDB837B60}" srcOrd="0" destOrd="0" parTransId="{800D7E5D-C9E3-4FD7-90A1-32450FDA816F}" sibTransId="{6E99B589-396E-4010-9B33-34691A40059E}"/>
    <dgm:cxn modelId="{F3279B28-747C-4C21-85B2-7D318144961E}" type="presOf" srcId="{F6F5635B-D676-4A14-850B-F67BD14FF160}" destId="{C3042972-D372-4B74-B634-A6267CD43346}" srcOrd="0" destOrd="0" presId="urn:microsoft.com/office/officeart/2005/8/layout/orgChart1"/>
    <dgm:cxn modelId="{67C27793-235A-4999-845A-04FB87C1A35E}" srcId="{7AD7E724-CAC8-406B-B0D4-810D34CC1FD5}" destId="{ACCBDAE5-D734-4E30-9D6B-902CC932DC9B}" srcOrd="0" destOrd="0" parTransId="{FF2F186D-4412-4104-80E7-66F2D5FA6FCA}" sibTransId="{DA60741A-EF86-4544-BDA3-075B47554766}"/>
    <dgm:cxn modelId="{194047EB-EDA1-4494-95E2-C4BD4B57DADA}" srcId="{E8E12F8B-F614-4E97-A7FB-0BFC0F5639DA}" destId="{32D93874-C961-4F45-B53D-26C0AC545859}" srcOrd="0" destOrd="0" parTransId="{283428E7-191A-4A29-8749-EE9EF21FBDF6}" sibTransId="{1F566C4A-FF18-44D4-85E3-9F61A770C8F7}"/>
    <dgm:cxn modelId="{AEFFB827-EA47-4F3C-8AAD-C1308449A425}" type="presOf" srcId="{62A9BA4D-85FB-461E-8E03-7C8CDB837B60}" destId="{A40CEC72-33E4-417E-A481-C05584820CB7}" srcOrd="1" destOrd="0" presId="urn:microsoft.com/office/officeart/2005/8/layout/orgChart1"/>
    <dgm:cxn modelId="{A6622149-4803-4C30-9062-DF46E9A6B3F1}" type="presOf" srcId="{7AD7E724-CAC8-406B-B0D4-810D34CC1FD5}" destId="{FE09117D-417F-4C00-984D-657D9105AD9C}" srcOrd="1" destOrd="0" presId="urn:microsoft.com/office/officeart/2005/8/layout/orgChart1"/>
    <dgm:cxn modelId="{1E0C3588-6D2A-4B04-9C6E-494ECBB645D5}" srcId="{D1D0B603-6F46-4AF0-8B27-C8290B77306B}" destId="{51A39C51-A955-4AB1-9C07-463F61E6E4ED}" srcOrd="0" destOrd="0" parTransId="{DFE2B47C-4732-45B3-A756-85D20D09AD52}" sibTransId="{0F00940A-8D07-4580-906F-8C66B9915E9B}"/>
    <dgm:cxn modelId="{77113D51-D6E4-4B93-809A-DF46208A1AB5}" srcId="{32D93874-C961-4F45-B53D-26C0AC545859}" destId="{5329008B-2968-47C7-AD6B-9486DB57CD22}" srcOrd="0" destOrd="0" parTransId="{DBDD5B81-09D1-4582-8A70-CD92E869956C}" sibTransId="{54F67846-A5B9-4AE7-A479-81850C5334F7}"/>
    <dgm:cxn modelId="{59FCA327-C953-4A5E-94FC-5E1C33481CBF}" type="presOf" srcId="{62A9BA4D-85FB-461E-8E03-7C8CDB837B60}" destId="{80BEAD18-723C-45F5-96D9-D1D6BF232E85}" srcOrd="0" destOrd="0" presId="urn:microsoft.com/office/officeart/2005/8/layout/orgChart1"/>
    <dgm:cxn modelId="{E14B8A88-72D4-4137-888A-BD8D71EA1D74}" srcId="{E42F0ECD-9AAF-4795-85D5-50DB51C6781F}" destId="{E8E12F8B-F614-4E97-A7FB-0BFC0F5639DA}" srcOrd="0" destOrd="0" parTransId="{24E9CA25-0E30-4103-9BE2-64630246E1AC}" sibTransId="{9B2CA131-AD68-436F-8618-E84F74E18E71}"/>
    <dgm:cxn modelId="{A8E3A249-DF79-4261-96B4-78DEC6D2DDA3}" type="presOf" srcId="{5329008B-2968-47C7-AD6B-9486DB57CD22}" destId="{7DFC66DA-88A4-4397-9E87-79A33812594A}" srcOrd="1" destOrd="0" presId="urn:microsoft.com/office/officeart/2005/8/layout/orgChart1"/>
    <dgm:cxn modelId="{57D2A94C-1764-4691-8FAC-A03266265D85}" type="presOf" srcId="{32D93874-C961-4F45-B53D-26C0AC545859}" destId="{B380451D-5B37-4102-9EF3-C6A8C34F0858}" srcOrd="1" destOrd="0" presId="urn:microsoft.com/office/officeart/2005/8/layout/orgChart1"/>
    <dgm:cxn modelId="{DF980B98-3BD1-4056-AA9A-996DB3024CD0}" type="presOf" srcId="{536DD4C3-CF8A-4964-8C4A-D0BA8D9CEA10}" destId="{C3E20B78-D199-4489-8322-483450DE25B7}" srcOrd="0" destOrd="0" presId="urn:microsoft.com/office/officeart/2005/8/layout/orgChart1"/>
    <dgm:cxn modelId="{D04A0E7C-65B7-4AAC-B65B-40EA9369A91D}" srcId="{ACCBDAE5-D734-4E30-9D6B-902CC932DC9B}" destId="{36E75B00-5E1D-4F95-827B-796FA2C62A31}" srcOrd="0" destOrd="0" parTransId="{536DD4C3-CF8A-4964-8C4A-D0BA8D9CEA10}" sibTransId="{4B341896-CD6A-4284-8DA9-5D54E6BC7EBC}"/>
    <dgm:cxn modelId="{05EAB0CF-DBD0-424D-8753-258535B12BE2}" type="presOf" srcId="{800D7E5D-C9E3-4FD7-90A1-32450FDA816F}" destId="{3F88072A-21C5-4D0E-B1F2-9F45CE9F0E66}" srcOrd="0" destOrd="0" presId="urn:microsoft.com/office/officeart/2005/8/layout/orgChart1"/>
    <dgm:cxn modelId="{6691097B-096C-4AD6-8F38-2ED7F647AE0D}" type="presOf" srcId="{32D93874-C961-4F45-B53D-26C0AC545859}" destId="{E2032AFE-6C6B-4591-9378-FC85785E3F4B}" srcOrd="0" destOrd="0" presId="urn:microsoft.com/office/officeart/2005/8/layout/orgChart1"/>
    <dgm:cxn modelId="{0D2F3FCD-893C-4AED-BB76-CDF29105C0BA}" type="presOf" srcId="{5329008B-2968-47C7-AD6B-9486DB57CD22}" destId="{9DAA1348-2FB7-4326-A4B0-EBB6C5B8F021}" srcOrd="0" destOrd="0" presId="urn:microsoft.com/office/officeart/2005/8/layout/orgChart1"/>
    <dgm:cxn modelId="{08B9D9D4-2C40-47D6-AD9E-A0A36A2D4833}" type="presOf" srcId="{E8E12F8B-F614-4E97-A7FB-0BFC0F5639DA}" destId="{99153CCB-5B8D-4A09-A184-78255F91627D}" srcOrd="1" destOrd="0" presId="urn:microsoft.com/office/officeart/2005/8/layout/orgChart1"/>
    <dgm:cxn modelId="{13FEDD3F-C618-4852-9086-7B3B9C1BEB4A}" type="presOf" srcId="{B9F0AFD7-376E-4DBC-86FB-03C0B22F216C}" destId="{338AB612-D116-414D-8FD6-EBB4EBC06AAE}" srcOrd="0" destOrd="0" presId="urn:microsoft.com/office/officeart/2005/8/layout/orgChart1"/>
    <dgm:cxn modelId="{4FBCD66C-2590-4167-BC7D-26DB01892265}" type="presOf" srcId="{92ECED94-8192-40B9-9000-0183C5F428F7}" destId="{DDF901F2-3D1C-4CAD-A753-00587C03AE14}" srcOrd="0" destOrd="0" presId="urn:microsoft.com/office/officeart/2005/8/layout/orgChart1"/>
    <dgm:cxn modelId="{06A64246-ED93-48AF-AF21-C09B80A77A36}" type="presOf" srcId="{A6A138C7-D0DD-4D42-8BDD-2FE66E25A2F0}" destId="{A9763F19-17C9-4AFF-8BD2-A75A5EF6BE19}" srcOrd="1" destOrd="0" presId="urn:microsoft.com/office/officeart/2005/8/layout/orgChart1"/>
    <dgm:cxn modelId="{FC45D08C-798D-4239-BD90-F1B01516EF0F}" type="presOf" srcId="{283428E7-191A-4A29-8749-EE9EF21FBDF6}" destId="{266620D6-AE86-4767-99CC-6F1F8F89079A}" srcOrd="0" destOrd="0" presId="urn:microsoft.com/office/officeart/2005/8/layout/orgChart1"/>
    <dgm:cxn modelId="{C61803B6-4FB9-46E2-8DEC-6C5A2590E1AE}" type="presOf" srcId="{36E75B00-5E1D-4F95-827B-796FA2C62A31}" destId="{8478DD91-7C9E-47AF-A96F-72B18833E4EC}" srcOrd="0" destOrd="0" presId="urn:microsoft.com/office/officeart/2005/8/layout/orgChart1"/>
    <dgm:cxn modelId="{55516713-2491-46D5-B538-7E62E8C0AABB}" type="presParOf" srcId="{AD9FB2BB-7DD1-4D60-9091-ED07BAE8CADF}" destId="{05A602D1-475B-4F38-8F15-71AE407558C9}" srcOrd="0" destOrd="0" presId="urn:microsoft.com/office/officeart/2005/8/layout/orgChart1"/>
    <dgm:cxn modelId="{88AEBFB4-8D7D-4CF9-87F8-E679B48C82B9}" type="presParOf" srcId="{05A602D1-475B-4F38-8F15-71AE407558C9}" destId="{013AEF74-CFE4-4C6D-B533-EFA69853DF8A}" srcOrd="0" destOrd="0" presId="urn:microsoft.com/office/officeart/2005/8/layout/orgChart1"/>
    <dgm:cxn modelId="{E4AC3328-F2F6-4E6D-AE5F-5F69C7472449}" type="presParOf" srcId="{013AEF74-CFE4-4C6D-B533-EFA69853DF8A}" destId="{47AC6898-D8FB-4A08-9BF2-681BEA1C3692}" srcOrd="0" destOrd="0" presId="urn:microsoft.com/office/officeart/2005/8/layout/orgChart1"/>
    <dgm:cxn modelId="{26C073AD-BC99-4AC5-8B8A-495C92ACCB8B}" type="presParOf" srcId="{013AEF74-CFE4-4C6D-B533-EFA69853DF8A}" destId="{99153CCB-5B8D-4A09-A184-78255F91627D}" srcOrd="1" destOrd="0" presId="urn:microsoft.com/office/officeart/2005/8/layout/orgChart1"/>
    <dgm:cxn modelId="{F0A2C893-F17B-4106-B557-09649C7B79A7}" type="presParOf" srcId="{05A602D1-475B-4F38-8F15-71AE407558C9}" destId="{6B8B3C02-D1CE-4879-B5ED-70C688AA5894}" srcOrd="1" destOrd="0" presId="urn:microsoft.com/office/officeart/2005/8/layout/orgChart1"/>
    <dgm:cxn modelId="{75535FDA-6E34-43EA-A999-EC90F50E8982}" type="presParOf" srcId="{6B8B3C02-D1CE-4879-B5ED-70C688AA5894}" destId="{266620D6-AE86-4767-99CC-6F1F8F89079A}" srcOrd="0" destOrd="0" presId="urn:microsoft.com/office/officeart/2005/8/layout/orgChart1"/>
    <dgm:cxn modelId="{43F7297E-FF1A-4054-90F9-2E1F1611ED64}" type="presParOf" srcId="{6B8B3C02-D1CE-4879-B5ED-70C688AA5894}" destId="{C008CD8B-8979-4740-9D7E-54BAF6A64B0A}" srcOrd="1" destOrd="0" presId="urn:microsoft.com/office/officeart/2005/8/layout/orgChart1"/>
    <dgm:cxn modelId="{202A2B7D-3558-4C2B-966C-58B5FE335513}" type="presParOf" srcId="{C008CD8B-8979-4740-9D7E-54BAF6A64B0A}" destId="{76E65F8C-A2FE-422F-86FC-265281CBA625}" srcOrd="0" destOrd="0" presId="urn:microsoft.com/office/officeart/2005/8/layout/orgChart1"/>
    <dgm:cxn modelId="{53C330B4-5637-4DC9-B75D-36C7F7CB80D4}" type="presParOf" srcId="{76E65F8C-A2FE-422F-86FC-265281CBA625}" destId="{E2032AFE-6C6B-4591-9378-FC85785E3F4B}" srcOrd="0" destOrd="0" presId="urn:microsoft.com/office/officeart/2005/8/layout/orgChart1"/>
    <dgm:cxn modelId="{9D2979E9-F0FD-4B0D-8BBB-2302499E6B9A}" type="presParOf" srcId="{76E65F8C-A2FE-422F-86FC-265281CBA625}" destId="{B380451D-5B37-4102-9EF3-C6A8C34F0858}" srcOrd="1" destOrd="0" presId="urn:microsoft.com/office/officeart/2005/8/layout/orgChart1"/>
    <dgm:cxn modelId="{0C5639F3-49A1-4FA2-8E72-5092AD8A4CFA}" type="presParOf" srcId="{C008CD8B-8979-4740-9D7E-54BAF6A64B0A}" destId="{61DB93B7-F836-40EE-B3C3-1A572AB8FB05}" srcOrd="1" destOrd="0" presId="urn:microsoft.com/office/officeart/2005/8/layout/orgChart1"/>
    <dgm:cxn modelId="{7DD13C41-AB53-4F24-BD87-04B4A831846B}" type="presParOf" srcId="{61DB93B7-F836-40EE-B3C3-1A572AB8FB05}" destId="{DFE542F9-B1D2-4EB7-9101-030E0F841F6B}" srcOrd="0" destOrd="0" presId="urn:microsoft.com/office/officeart/2005/8/layout/orgChart1"/>
    <dgm:cxn modelId="{BD4D8597-8DA6-45CD-BA11-A84498F225A2}" type="presParOf" srcId="{61DB93B7-F836-40EE-B3C3-1A572AB8FB05}" destId="{367E81E6-76E9-4FB5-BFAD-1FAEC5CF8711}" srcOrd="1" destOrd="0" presId="urn:microsoft.com/office/officeart/2005/8/layout/orgChart1"/>
    <dgm:cxn modelId="{74FDE221-4D6E-498E-BAC9-A2B13689A61A}" type="presParOf" srcId="{367E81E6-76E9-4FB5-BFAD-1FAEC5CF8711}" destId="{68790BA5-C939-4B98-B356-C1063AD17F1B}" srcOrd="0" destOrd="0" presId="urn:microsoft.com/office/officeart/2005/8/layout/orgChart1"/>
    <dgm:cxn modelId="{31F35ED8-3413-45DD-AB68-A5DB20C98E67}" type="presParOf" srcId="{68790BA5-C939-4B98-B356-C1063AD17F1B}" destId="{9DAA1348-2FB7-4326-A4B0-EBB6C5B8F021}" srcOrd="0" destOrd="0" presId="urn:microsoft.com/office/officeart/2005/8/layout/orgChart1"/>
    <dgm:cxn modelId="{1CB1FFF7-CEE4-4348-A36D-C01165416D3D}" type="presParOf" srcId="{68790BA5-C939-4B98-B356-C1063AD17F1B}" destId="{7DFC66DA-88A4-4397-9E87-79A33812594A}" srcOrd="1" destOrd="0" presId="urn:microsoft.com/office/officeart/2005/8/layout/orgChart1"/>
    <dgm:cxn modelId="{6A4E4B7B-0B34-41C0-8DA1-B85DE2EC7F7A}" type="presParOf" srcId="{367E81E6-76E9-4FB5-BFAD-1FAEC5CF8711}" destId="{6804FFB6-5A0C-4D48-866F-0EC18836BBE8}" srcOrd="1" destOrd="0" presId="urn:microsoft.com/office/officeart/2005/8/layout/orgChart1"/>
    <dgm:cxn modelId="{1750BD25-5C5A-4DBE-9427-D4B1CA794E24}" type="presParOf" srcId="{6804FFB6-5A0C-4D48-866F-0EC18836BBE8}" destId="{DDF901F2-3D1C-4CAD-A753-00587C03AE14}" srcOrd="0" destOrd="0" presId="urn:microsoft.com/office/officeart/2005/8/layout/orgChart1"/>
    <dgm:cxn modelId="{F486CF43-1680-4C45-9ED7-855E76861519}" type="presParOf" srcId="{6804FFB6-5A0C-4D48-866F-0EC18836BBE8}" destId="{51787A93-70FE-4BBF-A183-D2E6CA9F6A0F}" srcOrd="1" destOrd="0" presId="urn:microsoft.com/office/officeart/2005/8/layout/orgChart1"/>
    <dgm:cxn modelId="{AF66022D-6202-445D-B93E-FC2FEF63211D}" type="presParOf" srcId="{51787A93-70FE-4BBF-A183-D2E6CA9F6A0F}" destId="{73CE834E-51D5-4B30-B7B1-3346765F6340}" srcOrd="0" destOrd="0" presId="urn:microsoft.com/office/officeart/2005/8/layout/orgChart1"/>
    <dgm:cxn modelId="{1B23DDAD-AE73-4EDB-A18D-BDE0D7332C50}" type="presParOf" srcId="{73CE834E-51D5-4B30-B7B1-3346765F6340}" destId="{4E037501-9813-498F-B64B-E0F79217537D}" srcOrd="0" destOrd="0" presId="urn:microsoft.com/office/officeart/2005/8/layout/orgChart1"/>
    <dgm:cxn modelId="{80C51A81-7ABF-4D42-A637-65484564E7D6}" type="presParOf" srcId="{73CE834E-51D5-4B30-B7B1-3346765F6340}" destId="{A9763F19-17C9-4AFF-8BD2-A75A5EF6BE19}" srcOrd="1" destOrd="0" presId="urn:microsoft.com/office/officeart/2005/8/layout/orgChart1"/>
    <dgm:cxn modelId="{67E6DD18-15B1-4B6A-9864-39F672C0BF90}" type="presParOf" srcId="{51787A93-70FE-4BBF-A183-D2E6CA9F6A0F}" destId="{9A706B11-3579-48DF-9BC0-D54473CA7636}" srcOrd="1" destOrd="0" presId="urn:microsoft.com/office/officeart/2005/8/layout/orgChart1"/>
    <dgm:cxn modelId="{CA450883-C524-4851-9EC0-E90C40A3B4B1}" type="presParOf" srcId="{51787A93-70FE-4BBF-A183-D2E6CA9F6A0F}" destId="{E255A054-AAAE-4540-8E81-63269F4B0AFA}" srcOrd="2" destOrd="0" presId="urn:microsoft.com/office/officeart/2005/8/layout/orgChart1"/>
    <dgm:cxn modelId="{CD8AB5B7-8743-4CD0-A64A-C3E28872C160}" type="presParOf" srcId="{6804FFB6-5A0C-4D48-866F-0EC18836BBE8}" destId="{338AB612-D116-414D-8FD6-EBB4EBC06AAE}" srcOrd="2" destOrd="0" presId="urn:microsoft.com/office/officeart/2005/8/layout/orgChart1"/>
    <dgm:cxn modelId="{C476F8FE-D0C9-4E7A-80ED-6F686F60ED72}" type="presParOf" srcId="{6804FFB6-5A0C-4D48-866F-0EC18836BBE8}" destId="{EEE9D2BD-4C1F-4A77-902B-300F7987A251}" srcOrd="3" destOrd="0" presId="urn:microsoft.com/office/officeart/2005/8/layout/orgChart1"/>
    <dgm:cxn modelId="{6CB44679-63C7-4900-B4FD-FBEDB72DF713}" type="presParOf" srcId="{EEE9D2BD-4C1F-4A77-902B-300F7987A251}" destId="{9DCE9D9B-4C0F-4670-8A7E-766800206BE4}" srcOrd="0" destOrd="0" presId="urn:microsoft.com/office/officeart/2005/8/layout/orgChart1"/>
    <dgm:cxn modelId="{ABC3C815-1D16-46BE-8DB1-473E9AA1688E}" type="presParOf" srcId="{9DCE9D9B-4C0F-4670-8A7E-766800206BE4}" destId="{BB3457EC-3BF3-4C85-A210-79A6D43CC297}" srcOrd="0" destOrd="0" presId="urn:microsoft.com/office/officeart/2005/8/layout/orgChart1"/>
    <dgm:cxn modelId="{8CB8F773-9C0C-4713-881F-79590BA954A6}" type="presParOf" srcId="{9DCE9D9B-4C0F-4670-8A7E-766800206BE4}" destId="{C75A7192-028D-49B7-8C3C-0C5498807193}" srcOrd="1" destOrd="0" presId="urn:microsoft.com/office/officeart/2005/8/layout/orgChart1"/>
    <dgm:cxn modelId="{C49DF809-39BF-440C-A36C-8ABCB070DE08}" type="presParOf" srcId="{EEE9D2BD-4C1F-4A77-902B-300F7987A251}" destId="{3ED8A99C-429A-418D-9F12-F27464A98E0E}" srcOrd="1" destOrd="0" presId="urn:microsoft.com/office/officeart/2005/8/layout/orgChart1"/>
    <dgm:cxn modelId="{B37A24E9-73C6-41F2-B60C-134268F8B0A1}" type="presParOf" srcId="{3ED8A99C-429A-418D-9F12-F27464A98E0E}" destId="{2B767EFD-EDFD-45E7-A5AC-CAE45D5975CF}" srcOrd="0" destOrd="0" presId="urn:microsoft.com/office/officeart/2005/8/layout/orgChart1"/>
    <dgm:cxn modelId="{7BD611C6-8778-4A25-9E58-99941E6FDDB4}" type="presParOf" srcId="{3ED8A99C-429A-418D-9F12-F27464A98E0E}" destId="{2F7259C8-A5BC-4796-B681-C3FE087BAA54}" srcOrd="1" destOrd="0" presId="urn:microsoft.com/office/officeart/2005/8/layout/orgChart1"/>
    <dgm:cxn modelId="{8EDAE611-C9DE-438C-B11B-F1145C6B63EE}" type="presParOf" srcId="{2F7259C8-A5BC-4796-B681-C3FE087BAA54}" destId="{710DD488-0B8A-4B99-BFEE-AD69A9BC77A5}" srcOrd="0" destOrd="0" presId="urn:microsoft.com/office/officeart/2005/8/layout/orgChart1"/>
    <dgm:cxn modelId="{78494426-DE92-4B95-998A-7AEA0964B13D}" type="presParOf" srcId="{710DD488-0B8A-4B99-BFEE-AD69A9BC77A5}" destId="{2C5F61E5-B0B5-4CA7-9E3F-549D4763C593}" srcOrd="0" destOrd="0" presId="urn:microsoft.com/office/officeart/2005/8/layout/orgChart1"/>
    <dgm:cxn modelId="{BF01DDA8-7E2D-4519-92C8-7D914037F9C2}" type="presParOf" srcId="{710DD488-0B8A-4B99-BFEE-AD69A9BC77A5}" destId="{904FFE49-DC61-454F-815A-BBB02A7D5691}" srcOrd="1" destOrd="0" presId="urn:microsoft.com/office/officeart/2005/8/layout/orgChart1"/>
    <dgm:cxn modelId="{809B32DB-E0A6-4CF0-88CA-BD0AEA350CF2}" type="presParOf" srcId="{2F7259C8-A5BC-4796-B681-C3FE087BAA54}" destId="{E23222BA-294A-4806-87B7-1AF9F4B452DC}" srcOrd="1" destOrd="0" presId="urn:microsoft.com/office/officeart/2005/8/layout/orgChart1"/>
    <dgm:cxn modelId="{9CA072BE-6ECA-47BC-B175-C713CD6747CA}" type="presParOf" srcId="{2F7259C8-A5BC-4796-B681-C3FE087BAA54}" destId="{F937ED6C-2DD1-41E1-A542-8420B49228EC}" srcOrd="2" destOrd="0" presId="urn:microsoft.com/office/officeart/2005/8/layout/orgChart1"/>
    <dgm:cxn modelId="{D0EF408F-6BFD-4F88-AD9E-7E3430F993E6}" type="presParOf" srcId="{EEE9D2BD-4C1F-4A77-902B-300F7987A251}" destId="{A44C0DCD-53E9-4E9F-847F-3B8FF9921F0E}" srcOrd="2" destOrd="0" presId="urn:microsoft.com/office/officeart/2005/8/layout/orgChart1"/>
    <dgm:cxn modelId="{E7B4DBB5-4BD4-4F5A-B2A9-597DCBB6CC0D}" type="presParOf" srcId="{367E81E6-76E9-4FB5-BFAD-1FAEC5CF8711}" destId="{46464BE1-D2D3-4BBC-BE0C-6D3A52C87071}" srcOrd="2" destOrd="0" presId="urn:microsoft.com/office/officeart/2005/8/layout/orgChart1"/>
    <dgm:cxn modelId="{B7BC76AC-DE60-41AE-B5C6-302412D59E0A}" type="presParOf" srcId="{C008CD8B-8979-4740-9D7E-54BAF6A64B0A}" destId="{50026304-71C5-45CC-A083-5AB6654FD0DB}" srcOrd="2" destOrd="0" presId="urn:microsoft.com/office/officeart/2005/8/layout/orgChart1"/>
    <dgm:cxn modelId="{AA9347A4-81F0-4905-88D7-464BB538DB97}" type="presParOf" srcId="{6B8B3C02-D1CE-4879-B5ED-70C688AA5894}" destId="{1B0A5AD8-605F-431A-B078-32295ACF1C8D}" srcOrd="2" destOrd="0" presId="urn:microsoft.com/office/officeart/2005/8/layout/orgChart1"/>
    <dgm:cxn modelId="{6B038D3C-5037-4678-AB2D-CD8CC6C48811}" type="presParOf" srcId="{6B8B3C02-D1CE-4879-B5ED-70C688AA5894}" destId="{FA5E81D5-E259-4E6B-9FD5-C74EF7CC1736}" srcOrd="3" destOrd="0" presId="urn:microsoft.com/office/officeart/2005/8/layout/orgChart1"/>
    <dgm:cxn modelId="{B8EE886C-798D-4E2B-9231-79ED9CC2DAC5}" type="presParOf" srcId="{FA5E81D5-E259-4E6B-9FD5-C74EF7CC1736}" destId="{7926DF54-6F5A-4442-B86B-ADE3C2A8D8DF}" srcOrd="0" destOrd="0" presId="urn:microsoft.com/office/officeart/2005/8/layout/orgChart1"/>
    <dgm:cxn modelId="{6064380D-B91C-4576-B022-F986F2BEA92B}" type="presParOf" srcId="{7926DF54-6F5A-4442-B86B-ADE3C2A8D8DF}" destId="{F7664B7C-CF76-4E09-AA89-5B2DEE9A3E09}" srcOrd="0" destOrd="0" presId="urn:microsoft.com/office/officeart/2005/8/layout/orgChart1"/>
    <dgm:cxn modelId="{7A5037C7-9D46-44A9-BE45-4F5AB55C6506}" type="presParOf" srcId="{7926DF54-6F5A-4442-B86B-ADE3C2A8D8DF}" destId="{FE09117D-417F-4C00-984D-657D9105AD9C}" srcOrd="1" destOrd="0" presId="urn:microsoft.com/office/officeart/2005/8/layout/orgChart1"/>
    <dgm:cxn modelId="{2B4823D3-483E-4D27-8164-A68E2C57DCD9}" type="presParOf" srcId="{FA5E81D5-E259-4E6B-9FD5-C74EF7CC1736}" destId="{D0B1A76C-92C7-4FCB-A8D5-8B44A8A30C1F}" srcOrd="1" destOrd="0" presId="urn:microsoft.com/office/officeart/2005/8/layout/orgChart1"/>
    <dgm:cxn modelId="{BED83F2A-4B3B-4876-AC8C-D77C30E4ADDD}" type="presParOf" srcId="{D0B1A76C-92C7-4FCB-A8D5-8B44A8A30C1F}" destId="{286EC0EE-DF4D-4564-BF0E-A475B621E107}" srcOrd="0" destOrd="0" presId="urn:microsoft.com/office/officeart/2005/8/layout/orgChart1"/>
    <dgm:cxn modelId="{E1A95757-FF6A-400A-BC15-13D63E71AF14}" type="presParOf" srcId="{D0B1A76C-92C7-4FCB-A8D5-8B44A8A30C1F}" destId="{26C9269F-F229-49C0-A038-B7DA92173FD3}" srcOrd="1" destOrd="0" presId="urn:microsoft.com/office/officeart/2005/8/layout/orgChart1"/>
    <dgm:cxn modelId="{2F7BE638-F88B-4FDE-AE46-43631523BFDB}" type="presParOf" srcId="{26C9269F-F229-49C0-A038-B7DA92173FD3}" destId="{8C21F610-BC2A-4585-9107-0E595791537F}" srcOrd="0" destOrd="0" presId="urn:microsoft.com/office/officeart/2005/8/layout/orgChart1"/>
    <dgm:cxn modelId="{9C7BE522-3C79-4C44-9D67-41FED9F1842C}" type="presParOf" srcId="{8C21F610-BC2A-4585-9107-0E595791537F}" destId="{B66F17CF-413B-4A66-8350-D3F206A1DB8C}" srcOrd="0" destOrd="0" presId="urn:microsoft.com/office/officeart/2005/8/layout/orgChart1"/>
    <dgm:cxn modelId="{57AD59C2-5B4A-456F-98BC-09D18DF9201F}" type="presParOf" srcId="{8C21F610-BC2A-4585-9107-0E595791537F}" destId="{0D3EDB92-F73F-465A-9EAC-E2B87FCCAA75}" srcOrd="1" destOrd="0" presId="urn:microsoft.com/office/officeart/2005/8/layout/orgChart1"/>
    <dgm:cxn modelId="{216D08A6-5E9A-4186-B9DE-E4FBC7BB043D}" type="presParOf" srcId="{26C9269F-F229-49C0-A038-B7DA92173FD3}" destId="{FA408B9B-0F51-4CAD-8644-A0FC95B3C85B}" srcOrd="1" destOrd="0" presId="urn:microsoft.com/office/officeart/2005/8/layout/orgChart1"/>
    <dgm:cxn modelId="{F7645369-580D-4EF4-94D0-7CB184D4C29E}" type="presParOf" srcId="{FA408B9B-0F51-4CAD-8644-A0FC95B3C85B}" destId="{C3E20B78-D199-4489-8322-483450DE25B7}" srcOrd="0" destOrd="0" presId="urn:microsoft.com/office/officeart/2005/8/layout/orgChart1"/>
    <dgm:cxn modelId="{B6C744A4-AB92-4AB7-9E87-13900D7ABC64}" type="presParOf" srcId="{FA408B9B-0F51-4CAD-8644-A0FC95B3C85B}" destId="{5EACCD7E-8648-41C3-AF69-630960C0DFDF}" srcOrd="1" destOrd="0" presId="urn:microsoft.com/office/officeart/2005/8/layout/orgChart1"/>
    <dgm:cxn modelId="{D375138E-E3E8-4484-B9C9-C5D3BB42D9D0}" type="presParOf" srcId="{5EACCD7E-8648-41C3-AF69-630960C0DFDF}" destId="{1AFA4359-84BA-4EA9-B7D0-F6E7738A73C7}" srcOrd="0" destOrd="0" presId="urn:microsoft.com/office/officeart/2005/8/layout/orgChart1"/>
    <dgm:cxn modelId="{EBFB8440-9568-4CEA-ABCC-864CDFF1001F}" type="presParOf" srcId="{1AFA4359-84BA-4EA9-B7D0-F6E7738A73C7}" destId="{8478DD91-7C9E-47AF-A96F-72B18833E4EC}" srcOrd="0" destOrd="0" presId="urn:microsoft.com/office/officeart/2005/8/layout/orgChart1"/>
    <dgm:cxn modelId="{EFFD3289-E141-4F85-A966-E7BF7192838A}" type="presParOf" srcId="{1AFA4359-84BA-4EA9-B7D0-F6E7738A73C7}" destId="{AE275FE4-1C86-421D-8DD3-9F152EEABD21}" srcOrd="1" destOrd="0" presId="urn:microsoft.com/office/officeart/2005/8/layout/orgChart1"/>
    <dgm:cxn modelId="{ACCE98B6-4718-44C5-B02A-A512966926EB}" type="presParOf" srcId="{5EACCD7E-8648-41C3-AF69-630960C0DFDF}" destId="{EA0D5D86-FDAC-4163-B022-41C394920E78}" srcOrd="1" destOrd="0" presId="urn:microsoft.com/office/officeart/2005/8/layout/orgChart1"/>
    <dgm:cxn modelId="{106E1C27-E500-4627-B120-F8200D3AE21D}" type="presParOf" srcId="{EA0D5D86-FDAC-4163-B022-41C394920E78}" destId="{3F88072A-21C5-4D0E-B1F2-9F45CE9F0E66}" srcOrd="0" destOrd="0" presId="urn:microsoft.com/office/officeart/2005/8/layout/orgChart1"/>
    <dgm:cxn modelId="{73A2F55A-533E-4B06-BD91-50AC345A2517}" type="presParOf" srcId="{EA0D5D86-FDAC-4163-B022-41C394920E78}" destId="{C58554FB-EE43-4998-AB83-9969C40A4F95}" srcOrd="1" destOrd="0" presId="urn:microsoft.com/office/officeart/2005/8/layout/orgChart1"/>
    <dgm:cxn modelId="{7F241422-0844-41A8-B4D9-A035C0E2AEE3}" type="presParOf" srcId="{C58554FB-EE43-4998-AB83-9969C40A4F95}" destId="{FEC8CC6C-DC2A-47AC-A9A4-EE31FE8ED044}" srcOrd="0" destOrd="0" presId="urn:microsoft.com/office/officeart/2005/8/layout/orgChart1"/>
    <dgm:cxn modelId="{B641D950-DAD2-45A3-B24C-205C21F3FF92}" type="presParOf" srcId="{FEC8CC6C-DC2A-47AC-A9A4-EE31FE8ED044}" destId="{80BEAD18-723C-45F5-96D9-D1D6BF232E85}" srcOrd="0" destOrd="0" presId="urn:microsoft.com/office/officeart/2005/8/layout/orgChart1"/>
    <dgm:cxn modelId="{16000A6C-908A-4DED-96BE-4F4B363EBB37}" type="presParOf" srcId="{FEC8CC6C-DC2A-47AC-A9A4-EE31FE8ED044}" destId="{A40CEC72-33E4-417E-A481-C05584820CB7}" srcOrd="1" destOrd="0" presId="urn:microsoft.com/office/officeart/2005/8/layout/orgChart1"/>
    <dgm:cxn modelId="{5852C3DC-EFB2-49CF-8430-DD089A452494}" type="presParOf" srcId="{C58554FB-EE43-4998-AB83-9969C40A4F95}" destId="{3D198A75-3EC0-4348-8FFF-45EA9D24C68A}" srcOrd="1" destOrd="0" presId="urn:microsoft.com/office/officeart/2005/8/layout/orgChart1"/>
    <dgm:cxn modelId="{C6519D67-AC32-4758-8FCB-609488472479}" type="presParOf" srcId="{3D198A75-3EC0-4348-8FFF-45EA9D24C68A}" destId="{A5211BAC-57CB-4A44-809A-1386F234E46B}" srcOrd="0" destOrd="0" presId="urn:microsoft.com/office/officeart/2005/8/layout/orgChart1"/>
    <dgm:cxn modelId="{3E1817CB-A429-454B-8E0E-53F63425F4D1}" type="presParOf" srcId="{3D198A75-3EC0-4348-8FFF-45EA9D24C68A}" destId="{2DAC0111-B269-446A-9F13-455AB870F045}" srcOrd="1" destOrd="0" presId="urn:microsoft.com/office/officeart/2005/8/layout/orgChart1"/>
    <dgm:cxn modelId="{573172CF-AC04-4BC2-98B0-819F9DA5F06B}" type="presParOf" srcId="{2DAC0111-B269-446A-9F13-455AB870F045}" destId="{3586B463-7A77-4975-B348-C400D43FCD45}" srcOrd="0" destOrd="0" presId="urn:microsoft.com/office/officeart/2005/8/layout/orgChart1"/>
    <dgm:cxn modelId="{653A2BDE-D306-4661-BA9A-0D96DF803CF9}" type="presParOf" srcId="{3586B463-7A77-4975-B348-C400D43FCD45}" destId="{C3042972-D372-4B74-B634-A6267CD43346}" srcOrd="0" destOrd="0" presId="urn:microsoft.com/office/officeart/2005/8/layout/orgChart1"/>
    <dgm:cxn modelId="{B5143D75-70D4-4B55-82A6-C9413B53929C}" type="presParOf" srcId="{3586B463-7A77-4975-B348-C400D43FCD45}" destId="{9B15839D-BDC2-4C62-B089-97025D5EE998}" srcOrd="1" destOrd="0" presId="urn:microsoft.com/office/officeart/2005/8/layout/orgChart1"/>
    <dgm:cxn modelId="{97DB6217-BEF9-4228-BA0B-294B9DF3A37A}" type="presParOf" srcId="{2DAC0111-B269-446A-9F13-455AB870F045}" destId="{2939DAAB-2F80-4D9A-B2D8-76B717689073}" srcOrd="1" destOrd="0" presId="urn:microsoft.com/office/officeart/2005/8/layout/orgChart1"/>
    <dgm:cxn modelId="{D63DF3C2-B094-41F6-80EA-3C5F89A895F1}" type="presParOf" srcId="{2DAC0111-B269-446A-9F13-455AB870F045}" destId="{A9EAD767-D908-4CAD-A38C-EC2F314742A3}" srcOrd="2" destOrd="0" presId="urn:microsoft.com/office/officeart/2005/8/layout/orgChart1"/>
    <dgm:cxn modelId="{9C39E43C-20CD-4951-B12C-356A732E5099}" type="presParOf" srcId="{C58554FB-EE43-4998-AB83-9969C40A4F95}" destId="{A18F0303-63A8-480A-A2A9-8F1EC251C858}" srcOrd="2" destOrd="0" presId="urn:microsoft.com/office/officeart/2005/8/layout/orgChart1"/>
    <dgm:cxn modelId="{ABCC6616-44E2-4908-88DD-CDDB0B66D9C2}" type="presParOf" srcId="{5EACCD7E-8648-41C3-AF69-630960C0DFDF}" destId="{5C9B223E-C55E-4069-AA99-E59A42BD18A0}" srcOrd="2" destOrd="0" presId="urn:microsoft.com/office/officeart/2005/8/layout/orgChart1"/>
    <dgm:cxn modelId="{3C290057-B0C7-4807-B293-C8F0DD2E2214}" type="presParOf" srcId="{26C9269F-F229-49C0-A038-B7DA92173FD3}" destId="{A4C3687E-C9B9-4BF9-8184-805B180C5FEA}" srcOrd="2" destOrd="0" presId="urn:microsoft.com/office/officeart/2005/8/layout/orgChart1"/>
    <dgm:cxn modelId="{7275C1F2-C4D3-4116-9246-5C92CF5ED47A}" type="presParOf" srcId="{FA5E81D5-E259-4E6B-9FD5-C74EF7CC1736}" destId="{E1FAD888-F7FA-4E91-9737-87A518E0C7BE}" srcOrd="2" destOrd="0" presId="urn:microsoft.com/office/officeart/2005/8/layout/orgChart1"/>
    <dgm:cxn modelId="{C76ED743-C4C9-4247-98D8-6F177CA0E030}" type="presParOf" srcId="{05A602D1-475B-4F38-8F15-71AE407558C9}" destId="{408519E6-9F03-4823-9545-6FA8E18D34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07292-6E72-4088-997E-CCC211BC81C7}">
      <dsp:nvSpPr>
        <dsp:cNvPr id="0" name=""/>
        <dsp:cNvSpPr/>
      </dsp:nvSpPr>
      <dsp:spPr>
        <a:xfrm>
          <a:off x="1130108" y="754010"/>
          <a:ext cx="225717" cy="282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987"/>
              </a:lnTo>
              <a:lnTo>
                <a:pt x="225717" y="282898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C4ED2-D453-4F5B-B930-37454009BC03}">
      <dsp:nvSpPr>
        <dsp:cNvPr id="0" name=""/>
        <dsp:cNvSpPr/>
      </dsp:nvSpPr>
      <dsp:spPr>
        <a:xfrm>
          <a:off x="1130108" y="754010"/>
          <a:ext cx="225717" cy="176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593"/>
              </a:lnTo>
              <a:lnTo>
                <a:pt x="225717" y="176059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7794A-B84C-46FE-B9B6-F06AEBF2A541}">
      <dsp:nvSpPr>
        <dsp:cNvPr id="0" name=""/>
        <dsp:cNvSpPr/>
      </dsp:nvSpPr>
      <dsp:spPr>
        <a:xfrm>
          <a:off x="1130108" y="754010"/>
          <a:ext cx="225717" cy="69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98"/>
              </a:lnTo>
              <a:lnTo>
                <a:pt x="225717" y="69219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33948-5584-4E14-BAE6-6CB0ABC9F949}">
      <dsp:nvSpPr>
        <dsp:cNvPr id="0" name=""/>
        <dsp:cNvSpPr/>
      </dsp:nvSpPr>
      <dsp:spPr>
        <a:xfrm>
          <a:off x="979630" y="1620"/>
          <a:ext cx="1504780" cy="7523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РЕЛЬЕФ</a:t>
          </a:r>
          <a:endParaRPr kumimoji="0" lang="ru-RU" alt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979630" y="1620"/>
        <a:ext cx="1504780" cy="752390"/>
      </dsp:txXfrm>
    </dsp:sp>
    <dsp:sp modelId="{BCB3D085-2CA5-4B04-B52A-408476EAE32D}">
      <dsp:nvSpPr>
        <dsp:cNvPr id="0" name=""/>
        <dsp:cNvSpPr/>
      </dsp:nvSpPr>
      <dsp:spPr>
        <a:xfrm>
          <a:off x="1355825" y="1070014"/>
          <a:ext cx="1504780" cy="752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ХАРАКТЕР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ТЕЧЕНИЯ</a:t>
          </a:r>
          <a:endParaRPr kumimoji="0" lang="ru-RU" alt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355825" y="1070014"/>
        <a:ext cx="1504780" cy="752390"/>
      </dsp:txXfrm>
    </dsp:sp>
    <dsp:sp modelId="{B3C05F3E-D581-4FEF-94AE-AFB1B202F1B3}">
      <dsp:nvSpPr>
        <dsp:cNvPr id="0" name=""/>
        <dsp:cNvSpPr/>
      </dsp:nvSpPr>
      <dsp:spPr>
        <a:xfrm>
          <a:off x="1355825" y="2138408"/>
          <a:ext cx="1504780" cy="752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ПОРОГИ И ВОДОПАДЫ</a:t>
          </a:r>
        </a:p>
      </dsp:txBody>
      <dsp:txXfrm>
        <a:off x="1355825" y="2138408"/>
        <a:ext cx="1504780" cy="752390"/>
      </dsp:txXfrm>
    </dsp:sp>
    <dsp:sp modelId="{22798118-41F4-4A7B-8F13-C93F2EFE722A}">
      <dsp:nvSpPr>
        <dsp:cNvPr id="0" name=""/>
        <dsp:cNvSpPr/>
      </dsp:nvSpPr>
      <dsp:spPr>
        <a:xfrm>
          <a:off x="1355825" y="3206802"/>
          <a:ext cx="1504780" cy="752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РАБОТА РЕКИ</a:t>
          </a:r>
        </a:p>
      </dsp:txBody>
      <dsp:txXfrm>
        <a:off x="1355825" y="3206802"/>
        <a:ext cx="1504780" cy="752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205C-9EC1-43BF-9738-CAA1A57A814D}">
      <dsp:nvSpPr>
        <dsp:cNvPr id="0" name=""/>
        <dsp:cNvSpPr/>
      </dsp:nvSpPr>
      <dsp:spPr>
        <a:xfrm>
          <a:off x="1050890" y="761167"/>
          <a:ext cx="228312" cy="286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511"/>
              </a:lnTo>
              <a:lnTo>
                <a:pt x="228312" y="286151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E7BF9-C2B8-42A5-9F63-1C32B8F5AAE4}">
      <dsp:nvSpPr>
        <dsp:cNvPr id="0" name=""/>
        <dsp:cNvSpPr/>
      </dsp:nvSpPr>
      <dsp:spPr>
        <a:xfrm>
          <a:off x="1050890" y="761167"/>
          <a:ext cx="228312" cy="1780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834"/>
              </a:lnTo>
              <a:lnTo>
                <a:pt x="228312" y="17808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F8E9B-9F24-462D-A2B0-A70E03EBB156}">
      <dsp:nvSpPr>
        <dsp:cNvPr id="0" name=""/>
        <dsp:cNvSpPr/>
      </dsp:nvSpPr>
      <dsp:spPr>
        <a:xfrm>
          <a:off x="1050890" y="761167"/>
          <a:ext cx="228312" cy="70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157"/>
              </a:lnTo>
              <a:lnTo>
                <a:pt x="228312" y="70015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84592-752C-414A-A249-E991C54DF069}">
      <dsp:nvSpPr>
        <dsp:cNvPr id="0" name=""/>
        <dsp:cNvSpPr/>
      </dsp:nvSpPr>
      <dsp:spPr>
        <a:xfrm>
          <a:off x="898682" y="127"/>
          <a:ext cx="1522080" cy="761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КЛИМАТ</a:t>
          </a:r>
          <a:endParaRPr kumimoji="0" lang="ru-RU" alt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898682" y="127"/>
        <a:ext cx="1522080" cy="761040"/>
      </dsp:txXfrm>
    </dsp:sp>
    <dsp:sp modelId="{082E42B9-2ED6-4031-BC8F-09FA37740513}">
      <dsp:nvSpPr>
        <dsp:cNvPr id="0" name=""/>
        <dsp:cNvSpPr/>
      </dsp:nvSpPr>
      <dsp:spPr>
        <a:xfrm>
          <a:off x="1279202" y="1080804"/>
          <a:ext cx="1522080" cy="7610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МНОГОВОДНОСТЬ</a:t>
          </a:r>
          <a:endParaRPr kumimoji="0" lang="ru-RU" alt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279202" y="1080804"/>
        <a:ext cx="1522080" cy="761040"/>
      </dsp:txXfrm>
    </dsp:sp>
    <dsp:sp modelId="{ECD0E74E-BF5D-4A2A-87C3-9E07C862B390}">
      <dsp:nvSpPr>
        <dsp:cNvPr id="0" name=""/>
        <dsp:cNvSpPr/>
      </dsp:nvSpPr>
      <dsp:spPr>
        <a:xfrm>
          <a:off x="1279202" y="2161481"/>
          <a:ext cx="1522080" cy="7610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smtClean="0">
              <a:ln/>
              <a:effectLst/>
              <a:latin typeface="Times New Roman" pitchFamily="18" charset="0"/>
            </a:rPr>
            <a:t>ПИТАНИЕ</a:t>
          </a:r>
        </a:p>
      </dsp:txBody>
      <dsp:txXfrm>
        <a:off x="1279202" y="2161481"/>
        <a:ext cx="1522080" cy="761040"/>
      </dsp:txXfrm>
    </dsp:sp>
    <dsp:sp modelId="{18D677B4-18B6-4670-A94E-F817F26C56F8}">
      <dsp:nvSpPr>
        <dsp:cNvPr id="0" name=""/>
        <dsp:cNvSpPr/>
      </dsp:nvSpPr>
      <dsp:spPr>
        <a:xfrm>
          <a:off x="1279202" y="3242159"/>
          <a:ext cx="1522080" cy="7610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КОЛЕБАНИЕ УРОВНЯ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ВОДЫ</a:t>
          </a:r>
        </a:p>
      </dsp:txBody>
      <dsp:txXfrm>
        <a:off x="1279202" y="3242159"/>
        <a:ext cx="1522080" cy="761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11BAC-57CB-4A44-809A-1386F234E46B}">
      <dsp:nvSpPr>
        <dsp:cNvPr id="0" name=""/>
        <dsp:cNvSpPr/>
      </dsp:nvSpPr>
      <dsp:spPr>
        <a:xfrm>
          <a:off x="4591388" y="4689116"/>
          <a:ext cx="210433" cy="6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329"/>
              </a:lnTo>
              <a:lnTo>
                <a:pt x="210433" y="6453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8072A-21C5-4D0E-B1F2-9F45CE9F0E66}">
      <dsp:nvSpPr>
        <dsp:cNvPr id="0" name=""/>
        <dsp:cNvSpPr/>
      </dsp:nvSpPr>
      <dsp:spPr>
        <a:xfrm>
          <a:off x="4240666" y="3693064"/>
          <a:ext cx="210433" cy="6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329"/>
              </a:lnTo>
              <a:lnTo>
                <a:pt x="210433" y="6453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20B78-D199-4489-8322-483450DE25B7}">
      <dsp:nvSpPr>
        <dsp:cNvPr id="0" name=""/>
        <dsp:cNvSpPr/>
      </dsp:nvSpPr>
      <dsp:spPr>
        <a:xfrm>
          <a:off x="3889943" y="2697012"/>
          <a:ext cx="210433" cy="6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329"/>
              </a:lnTo>
              <a:lnTo>
                <a:pt x="210433" y="6453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EC0EE-DF4D-4564-BF0E-A475B621E107}">
      <dsp:nvSpPr>
        <dsp:cNvPr id="0" name=""/>
        <dsp:cNvSpPr/>
      </dsp:nvSpPr>
      <dsp:spPr>
        <a:xfrm>
          <a:off x="4405379" y="1700960"/>
          <a:ext cx="91440" cy="294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60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A5AD8-605F-431A-B078-32295ACF1C8D}">
      <dsp:nvSpPr>
        <dsp:cNvPr id="0" name=""/>
        <dsp:cNvSpPr/>
      </dsp:nvSpPr>
      <dsp:spPr>
        <a:xfrm>
          <a:off x="3602351" y="704908"/>
          <a:ext cx="848748" cy="29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03"/>
              </a:lnTo>
              <a:lnTo>
                <a:pt x="848748" y="147303"/>
              </a:lnTo>
              <a:lnTo>
                <a:pt x="848748" y="29460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67EFD-EDFD-45E7-A5AC-CAE45D5975CF}">
      <dsp:nvSpPr>
        <dsp:cNvPr id="0" name=""/>
        <dsp:cNvSpPr/>
      </dsp:nvSpPr>
      <dsp:spPr>
        <a:xfrm>
          <a:off x="2543169" y="4689116"/>
          <a:ext cx="210433" cy="6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329"/>
              </a:lnTo>
              <a:lnTo>
                <a:pt x="210433" y="6453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AB612-D116-414D-8FD6-EBB4EBC06AAE}">
      <dsp:nvSpPr>
        <dsp:cNvPr id="0" name=""/>
        <dsp:cNvSpPr/>
      </dsp:nvSpPr>
      <dsp:spPr>
        <a:xfrm>
          <a:off x="2192446" y="2697012"/>
          <a:ext cx="210433" cy="164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81"/>
              </a:lnTo>
              <a:lnTo>
                <a:pt x="210433" y="164138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901F2-3D1C-4CAD-A753-00587C03AE14}">
      <dsp:nvSpPr>
        <dsp:cNvPr id="0" name=""/>
        <dsp:cNvSpPr/>
      </dsp:nvSpPr>
      <dsp:spPr>
        <a:xfrm>
          <a:off x="2192446" y="2697012"/>
          <a:ext cx="210433" cy="6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329"/>
              </a:lnTo>
              <a:lnTo>
                <a:pt x="210433" y="6453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542F9-B1D2-4EB7-9101-030E0F841F6B}">
      <dsp:nvSpPr>
        <dsp:cNvPr id="0" name=""/>
        <dsp:cNvSpPr/>
      </dsp:nvSpPr>
      <dsp:spPr>
        <a:xfrm>
          <a:off x="2707882" y="1700960"/>
          <a:ext cx="91440" cy="294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60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620D6-AE86-4767-99CC-6F1F8F89079A}">
      <dsp:nvSpPr>
        <dsp:cNvPr id="0" name=""/>
        <dsp:cNvSpPr/>
      </dsp:nvSpPr>
      <dsp:spPr>
        <a:xfrm>
          <a:off x="2753602" y="704908"/>
          <a:ext cx="848748" cy="294606"/>
        </a:xfrm>
        <a:custGeom>
          <a:avLst/>
          <a:gdLst/>
          <a:ahLst/>
          <a:cxnLst/>
          <a:rect l="0" t="0" r="0" b="0"/>
          <a:pathLst>
            <a:path>
              <a:moveTo>
                <a:pt x="848748" y="0"/>
              </a:moveTo>
              <a:lnTo>
                <a:pt x="848748" y="147303"/>
              </a:lnTo>
              <a:lnTo>
                <a:pt x="0" y="147303"/>
              </a:lnTo>
              <a:lnTo>
                <a:pt x="0" y="29460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C6898-D8FB-4A08-9BF2-681BEA1C3692}">
      <dsp:nvSpPr>
        <dsp:cNvPr id="0" name=""/>
        <dsp:cNvSpPr/>
      </dsp:nvSpPr>
      <dsp:spPr>
        <a:xfrm>
          <a:off x="1356127" y="3463"/>
          <a:ext cx="4492447" cy="7014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ЗНАЧЕНИЕ РЕК И ОЗЕР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356127" y="3463"/>
        <a:ext cx="4492447" cy="701445"/>
      </dsp:txXfrm>
    </dsp:sp>
    <dsp:sp modelId="{E2032AFE-6C6B-4591-9378-FC85785E3F4B}">
      <dsp:nvSpPr>
        <dsp:cNvPr id="0" name=""/>
        <dsp:cNvSpPr/>
      </dsp:nvSpPr>
      <dsp:spPr>
        <a:xfrm>
          <a:off x="2052157" y="999515"/>
          <a:ext cx="1402890" cy="7014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ЖИЗНИ ПРИРОДЫ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052157" y="999515"/>
        <a:ext cx="1402890" cy="701445"/>
      </dsp:txXfrm>
    </dsp:sp>
    <dsp:sp modelId="{9DAA1348-2FB7-4326-A4B0-EBB6C5B8F021}">
      <dsp:nvSpPr>
        <dsp:cNvPr id="0" name=""/>
        <dsp:cNvSpPr/>
      </dsp:nvSpPr>
      <dsp:spPr>
        <a:xfrm>
          <a:off x="2052157" y="1995567"/>
          <a:ext cx="1402890" cy="7014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РАЗРУШЕНИЕ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ГОРНЫХ ПОРОД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1" i="0" u="none" strike="noStrike" kern="1200" cap="none" normalizeH="0" baseline="0" smtClean="0">
            <a:ln/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sp:txBody>
      <dsp:txXfrm>
        <a:off x="2052157" y="1995567"/>
        <a:ext cx="1402890" cy="701445"/>
      </dsp:txXfrm>
    </dsp:sp>
    <dsp:sp modelId="{4E037501-9813-498F-B64B-E0F79217537D}">
      <dsp:nvSpPr>
        <dsp:cNvPr id="0" name=""/>
        <dsp:cNvSpPr/>
      </dsp:nvSpPr>
      <dsp:spPr>
        <a:xfrm>
          <a:off x="2402879" y="2991619"/>
          <a:ext cx="1402890" cy="701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ВЫРАВНИВАНИЕ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РЕЛЬЕФА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1" i="0" u="none" strike="noStrike" kern="1200" cap="none" normalizeH="0" baseline="0" smtClean="0">
            <a:ln/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sp:txBody>
      <dsp:txXfrm>
        <a:off x="2402879" y="2991619"/>
        <a:ext cx="1402890" cy="701445"/>
      </dsp:txXfrm>
    </dsp:sp>
    <dsp:sp modelId="{BB3457EC-3BF3-4C85-A210-79A6D43CC297}">
      <dsp:nvSpPr>
        <dsp:cNvPr id="0" name=""/>
        <dsp:cNvSpPr/>
      </dsp:nvSpPr>
      <dsp:spPr>
        <a:xfrm>
          <a:off x="2402879" y="3987671"/>
          <a:ext cx="1402890" cy="701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ПЕРЕНОС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 ПОРОД</a:t>
          </a:r>
        </a:p>
      </dsp:txBody>
      <dsp:txXfrm>
        <a:off x="2402879" y="3987671"/>
        <a:ext cx="1402890" cy="701445"/>
      </dsp:txXfrm>
    </dsp:sp>
    <dsp:sp modelId="{2C5F61E5-B0B5-4CA7-9E3F-549D4763C593}">
      <dsp:nvSpPr>
        <dsp:cNvPr id="0" name=""/>
        <dsp:cNvSpPr/>
      </dsp:nvSpPr>
      <dsp:spPr>
        <a:xfrm>
          <a:off x="2753602" y="4983723"/>
          <a:ext cx="1402890" cy="701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ЧАСТЬ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КРУГОВОРОТА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1" i="0" u="none" strike="noStrike" kern="1200" cap="none" normalizeH="0" baseline="0" smtClean="0">
            <a:ln/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sp:txBody>
      <dsp:txXfrm>
        <a:off x="2753602" y="4983723"/>
        <a:ext cx="1402890" cy="701445"/>
      </dsp:txXfrm>
    </dsp:sp>
    <dsp:sp modelId="{F7664B7C-CF76-4E09-AA89-5B2DEE9A3E09}">
      <dsp:nvSpPr>
        <dsp:cNvPr id="0" name=""/>
        <dsp:cNvSpPr/>
      </dsp:nvSpPr>
      <dsp:spPr>
        <a:xfrm>
          <a:off x="3749654" y="999515"/>
          <a:ext cx="1402890" cy="7014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ЖИЗНИ ЧЕЛОВЕКА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9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3749654" y="999515"/>
        <a:ext cx="1402890" cy="701445"/>
      </dsp:txXfrm>
    </dsp:sp>
    <dsp:sp modelId="{B66F17CF-413B-4A66-8350-D3F206A1DB8C}">
      <dsp:nvSpPr>
        <dsp:cNvPr id="0" name=""/>
        <dsp:cNvSpPr/>
      </dsp:nvSpPr>
      <dsp:spPr>
        <a:xfrm>
          <a:off x="3749654" y="1995567"/>
          <a:ext cx="1402890" cy="7014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ОРОШЕНИЕ</a:t>
          </a:r>
        </a:p>
      </dsp:txBody>
      <dsp:txXfrm>
        <a:off x="3749654" y="1995567"/>
        <a:ext cx="1402890" cy="701445"/>
      </dsp:txXfrm>
    </dsp:sp>
    <dsp:sp modelId="{8478DD91-7C9E-47AF-A96F-72B18833E4EC}">
      <dsp:nvSpPr>
        <dsp:cNvPr id="0" name=""/>
        <dsp:cNvSpPr/>
      </dsp:nvSpPr>
      <dsp:spPr>
        <a:xfrm>
          <a:off x="4100377" y="2991619"/>
          <a:ext cx="1402890" cy="701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РЫБНАЯ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ЛОВЛЯ</a:t>
          </a:r>
        </a:p>
      </dsp:txBody>
      <dsp:txXfrm>
        <a:off x="4100377" y="2991619"/>
        <a:ext cx="1402890" cy="701445"/>
      </dsp:txXfrm>
    </dsp:sp>
    <dsp:sp modelId="{80BEAD18-723C-45F5-96D9-D1D6BF232E85}">
      <dsp:nvSpPr>
        <dsp:cNvPr id="0" name=""/>
        <dsp:cNvSpPr/>
      </dsp:nvSpPr>
      <dsp:spPr>
        <a:xfrm>
          <a:off x="4451099" y="3987671"/>
          <a:ext cx="1402890" cy="701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ПРОМЫШЛЕННОСТИ</a:t>
          </a:r>
        </a:p>
      </dsp:txBody>
      <dsp:txXfrm>
        <a:off x="4451099" y="3987671"/>
        <a:ext cx="1402890" cy="701445"/>
      </dsp:txXfrm>
    </dsp:sp>
    <dsp:sp modelId="{C3042972-D372-4B74-B634-A6267CD43346}">
      <dsp:nvSpPr>
        <dsp:cNvPr id="0" name=""/>
        <dsp:cNvSpPr/>
      </dsp:nvSpPr>
      <dsp:spPr>
        <a:xfrm>
          <a:off x="4801822" y="4983723"/>
          <a:ext cx="1402890" cy="701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В БЫТУ</a:t>
          </a:r>
        </a:p>
      </dsp:txBody>
      <dsp:txXfrm>
        <a:off x="4801822" y="4983723"/>
        <a:ext cx="1402890" cy="70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0BDA6AE-56DA-4F26-A6C3-6C193EE80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13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6BE0-70FF-425C-95AB-F4C48ABFE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32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787A-79AA-46B1-A06E-D2E70F169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46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17FF-39D7-4309-AFA0-08EAD846E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30B9-A0C3-4C0E-AB34-EF29B5EF6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89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34C5-7162-408E-91A0-FC4C76C555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4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B0CC-EE29-46C2-A2A1-E57376E41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10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C29C-B315-4087-8951-9139FD021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4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267E-ACD9-4051-8B1E-38A2596B76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5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E4E9-4CA5-4AE1-90BE-0B18532C5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6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BB98-97A0-4C68-83A1-B7BFDCDFF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54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0EF2D63-A91F-4414-812D-0209345F85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7" r:id="rId8"/>
    <p:sldLayoutId id="2147483718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00113" y="593725"/>
            <a:ext cx="7539037" cy="933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ВОДЫ СЕВЕРНОЙ АМЕРИКИ</a:t>
            </a:r>
          </a:p>
        </p:txBody>
      </p:sp>
      <p:pic>
        <p:nvPicPr>
          <p:cNvPr id="4100" name="Picture 4" descr="Северная Америка на глобу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6481763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988" y="476250"/>
            <a:ext cx="7507287" cy="1122363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Влияние внешних факторов на реки</a:t>
            </a:r>
          </a:p>
        </p:txBody>
      </p:sp>
      <p:graphicFrame>
        <p:nvGraphicFramePr>
          <p:cNvPr id="42006" name="Group 22"/>
          <p:cNvGraphicFramePr>
            <a:graphicFrameLocks noGrp="1"/>
          </p:cNvGraphicFramePr>
          <p:nvPr>
            <p:ph type="body" idx="4294967295"/>
          </p:nvPr>
        </p:nvGraphicFramePr>
        <p:xfrm>
          <a:off x="1258888" y="1484313"/>
          <a:ext cx="6842125" cy="432593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66358"/>
                <a:gridCol w="2582955"/>
                <a:gridCol w="2792812"/>
              </a:tblGrid>
              <a:tr h="108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ФАКТОРЫ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</a:tr>
              <a:tr h="1705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РЕЛЬЕФ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ТЕЧЕНИЯ;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ПОРОГИ И ВОДОПАДЫ;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ВОДОПАДЫ;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ПРЕОБЛАДАЮТ РЕКИ, ВПАДАЮЩИЕ В АТЛАНТИЧЕСКИЙ ОКЕАН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</a:tr>
              <a:tr h="1540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ЛЕДОСТАВ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ДОЖДЕВОЕ И СНЕГОВОЕ, НА СЕВЕРЕ ЛЕДОСТАВ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620688"/>
          <a:ext cx="75608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00113" y="620713"/>
            <a:ext cx="75596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ВОДОПАД ДЕЛИТСЯ НА ДВЕ ЧАСТИ:</a:t>
            </a:r>
          </a:p>
          <a:p>
            <a:pPr>
              <a:defRPr/>
            </a:pP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КАНАДСКАЯ, ЛЕВАЯ, ВЫСОТОЙ – 48М  И </a:t>
            </a:r>
          </a:p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ДЛИНОЙ 914М;</a:t>
            </a:r>
          </a:p>
          <a:p>
            <a:pPr>
              <a:defRPr/>
            </a:pP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АМЕРИКАНСКАЯ, ПРАВАЯ,  ВЫСОТОЙ - 51М И ДЛИНОЙ 323М</a:t>
            </a:r>
          </a:p>
          <a:p>
            <a:pPr>
              <a:defRPr/>
            </a:pP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ШУМ ПАДЕНИЯ ВОДЫ СЛЫШЕН ЗА 25 КМ</a:t>
            </a:r>
          </a:p>
          <a:p>
            <a:pPr>
              <a:buFontTx/>
              <a:buChar char="•"/>
              <a:defRPr/>
            </a:pP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ВОДОПАД ЕЖЕГОДНО ОТСТУПАЕТ НА 1 М</a:t>
            </a:r>
          </a:p>
          <a:p>
            <a:pPr>
              <a:buFontTx/>
              <a:buChar char="•"/>
              <a:defRPr/>
            </a:pP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РАСХОД ВОДЫ – </a:t>
            </a:r>
            <a:r>
              <a:rPr lang="ru-RU" altLang="ru-RU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700 ТОНН ЕЖЕСЕКУНДНО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30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iagara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hoto59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пис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988" y="620713"/>
            <a:ext cx="7467600" cy="933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ОЗЕР СЕВЕРНОЙ АМЕРИКИ: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76400"/>
            <a:ext cx="7569200" cy="4416425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ТЕКТОНИЧЕСКИЕ В ПРОГИБАХ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	    (ВЕЛИКИЕ АМЕРИКАНСКИЕ)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ЛЕДНИКОВЫЕ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(БОЛЬШОЕ МЕДВЕЖЬЕ, АТАБАСКА…)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ВУЛКАНИЧЕСКИЕ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	 (КРЕЙТЕР)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988" y="620713"/>
            <a:ext cx="7467600" cy="933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dirty="0">
                <a:latin typeface="Times New Roman" pitchFamily="18" charset="0"/>
              </a:rPr>
              <a:t>ВЕЛИКИЕ АМЕРИКАНСКИЕ ОЗЕРА</a:t>
            </a:r>
            <a:br>
              <a:rPr lang="ru-RU" altLang="ru-RU" sz="3600" dirty="0">
                <a:latin typeface="Times New Roman" pitchFamily="18" charset="0"/>
              </a:rPr>
            </a:br>
            <a:endParaRPr lang="ru-RU" altLang="ru-RU" sz="3600" dirty="0">
              <a:latin typeface="Times New Roman" pitchFamily="18" charset="0"/>
            </a:endParaRPr>
          </a:p>
        </p:txBody>
      </p:sp>
      <p:pic>
        <p:nvPicPr>
          <p:cNvPr id="56324" name="Picture 4" descr="basinMap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196975"/>
            <a:ext cx="6478588" cy="482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692150"/>
            <a:ext cx="7248525" cy="5438775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1.  К БАССЕЙНУ СЕВЕРНОГО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	ЛЕДОВИТОГО ОКЕАНА ОТНОСИТСЯ РЕКА: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	А) МАКЕНЗИ;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		Б) МИССИСИПИ;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	В)  КОЛОРАДО.</a:t>
            </a:r>
            <a:endParaRPr lang="ru-RU" altLang="ru-RU" b="1" i="1" smtClean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2. КРУПНЕЙШЕЙ РЕКОЙ МАТЕРИКА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	ЯВЛЯЕТСЯ: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</a:t>
            </a: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А) МИССИСИПИ;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	 Б) ЮКОН;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      В) СВ.ЛАВРЕНТИЯ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692150"/>
            <a:ext cx="7186612" cy="6165850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3. НАЗОВИТЕ ЛЕВЫЙ ПРИТОК МИССИСИПИ: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folHlink"/>
                </a:solidFill>
                <a:latin typeface="Times New Roman" pitchFamily="18" charset="0"/>
              </a:rPr>
              <a:t>      </a:t>
            </a: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А) АРКАНЗАС;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	  Б) МИССУРИ;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	  В) ОГАЙО.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4. РЕКА НИАГАРА НАХОДИТСЯ МЕЖДУ ОЗЕРАМИ: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folHlink"/>
                </a:solidFill>
                <a:latin typeface="Times New Roman" pitchFamily="18" charset="0"/>
              </a:rPr>
              <a:t>      </a:t>
            </a: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А) ВЕРХНЕЕ И МИЧИГАН;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      Б)  МИЧИГАН И ГУРОН;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</a:rPr>
              <a:t>      В) ЭРИ И ОНТАРИО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836613"/>
            <a:ext cx="7113587" cy="5294312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5. КАКАЯ РЕКА ОБРАЗОВАЛА БОЛЬШОЙ КАНЬОН: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 А) КОЛОРАДО;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 Б) КОЛУМБИЯ;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 В) ЮКОН.</a:t>
            </a:r>
          </a:p>
          <a:p>
            <a:pPr>
              <a:buFont typeface="Wingdings" pitchFamily="2" charset="2"/>
              <a:buNone/>
            </a:pPr>
            <a:r>
              <a:rPr lang="ru-RU" altLang="ru-RU" b="1" i="1" smtClean="0">
                <a:solidFill>
                  <a:schemeClr val="folHlink"/>
                </a:solidFill>
                <a:latin typeface="Times New Roman" pitchFamily="18" charset="0"/>
              </a:rPr>
              <a:t>6. КАКАЯ РЕКА ТЕЧЕТ В СЕВЕРНОМ НАПРАВЛЕНИИ:</a:t>
            </a:r>
          </a:p>
          <a:p>
            <a:pPr>
              <a:buFont typeface="Wingdings" pitchFamily="2" charset="2"/>
              <a:buNone/>
            </a:pPr>
            <a:r>
              <a:rPr lang="ru-RU" altLang="ru-RU" b="1" i="1" smtClean="0">
                <a:latin typeface="Times New Roman" pitchFamily="18" charset="0"/>
              </a:rPr>
              <a:t>    </a:t>
            </a:r>
            <a:r>
              <a:rPr lang="ru-RU" altLang="ru-RU" smtClean="0">
                <a:latin typeface="Times New Roman" pitchFamily="18" charset="0"/>
              </a:rPr>
              <a:t>  	 А) СВ.ЛАВРЕНТИЯ;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  Б) МИССИСИПИ;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>
                <a:latin typeface="Times New Roman" pitchFamily="18" charset="0"/>
              </a:rPr>
              <a:t>        В) МАКЕНЗИ.</a:t>
            </a:r>
            <a:endParaRPr lang="ru-RU" altLang="ru-RU" b="1" i="1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smtClean="0">
              <a:solidFill>
                <a:srgbClr val="CCC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5650" y="333375"/>
            <a:ext cx="7754938" cy="1220788"/>
          </a:xfrm>
        </p:spPr>
        <p:txBody>
          <a:bodyPr/>
          <a:lstStyle/>
          <a:p>
            <a:r>
              <a:rPr lang="ru-RU" altLang="ru-RU" sz="3600" smtClean="0">
                <a:latin typeface="Times New Roman" pitchFamily="18" charset="0"/>
              </a:rPr>
              <a:t>ЦЕЛИ И ЗАДАЧИ  УРОКА: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71550" y="1412875"/>
            <a:ext cx="7640638" cy="4489450"/>
          </a:xfrm>
        </p:spPr>
        <p:txBody>
          <a:bodyPr/>
          <a:lstStyle/>
          <a:p>
            <a:r>
              <a:rPr lang="ru-RU" altLang="ru-RU" sz="3300" smtClean="0">
                <a:latin typeface="Times New Roman" pitchFamily="18" charset="0"/>
              </a:rPr>
              <a:t>Сформировать представление о внутренних водах Северной Америки; </a:t>
            </a:r>
          </a:p>
          <a:p>
            <a:pPr>
              <a:buFont typeface="Wingdings" pitchFamily="2" charset="2"/>
              <a:buNone/>
            </a:pPr>
            <a:r>
              <a:rPr lang="ru-RU" altLang="ru-RU" sz="3300" smtClean="0">
                <a:latin typeface="Times New Roman" pitchFamily="18" charset="0"/>
              </a:rPr>
              <a:t>	распределении по материку, характер режима питания, особенности течения.</a:t>
            </a:r>
          </a:p>
          <a:p>
            <a:r>
              <a:rPr lang="ru-RU" altLang="ru-RU" sz="3300" smtClean="0">
                <a:latin typeface="Times New Roman" pitchFamily="18" charset="0"/>
              </a:rPr>
              <a:t> Познакомить с крупнейшими реками, озерами, водопадами. </a:t>
            </a:r>
          </a:p>
          <a:p>
            <a:r>
              <a:rPr lang="ru-RU" altLang="ru-RU" sz="3300" smtClean="0">
                <a:latin typeface="Times New Roman" pitchFamily="18" charset="0"/>
              </a:rPr>
              <a:t>Продолжить формирование умения составлять характеристику рек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atur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58888" y="549275"/>
            <a:ext cx="7251700" cy="1004888"/>
          </a:xfrm>
        </p:spPr>
        <p:txBody>
          <a:bodyPr/>
          <a:lstStyle/>
          <a:p>
            <a:r>
              <a:rPr lang="ru-RU" altLang="ru-RU" sz="3600" smtClean="0">
                <a:latin typeface="Times New Roman" pitchFamily="18" charset="0"/>
              </a:rPr>
              <a:t>БАССЕЙНЫ ОКЕАНОВ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00113" y="1628775"/>
            <a:ext cx="7640637" cy="4344988"/>
          </a:xfrm>
        </p:spPr>
        <p:txBody>
          <a:bodyPr rtlCol="0"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altLang="ru-RU" sz="3600" dirty="0">
                <a:solidFill>
                  <a:srgbClr val="FF0066"/>
                </a:solidFill>
                <a:latin typeface="Times New Roman" pitchFamily="18" charset="0"/>
              </a:rPr>
              <a:t>ТИХИЙ ОКЕАН</a:t>
            </a:r>
            <a:r>
              <a:rPr lang="ru-RU" altLang="ru-RU" sz="4000" dirty="0">
                <a:latin typeface="Times New Roman" pitchFamily="18" charset="0"/>
              </a:rPr>
              <a:t>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600" dirty="0">
                <a:latin typeface="Times New Roman" pitchFamily="18" charset="0"/>
              </a:rPr>
              <a:t>  ( ЮКОН, КОЛУМБИЯ, КОЛОРАДО)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altLang="ru-RU" sz="3600" dirty="0">
                <a:solidFill>
                  <a:srgbClr val="FF0066"/>
                </a:solidFill>
                <a:latin typeface="Times New Roman" pitchFamily="18" charset="0"/>
              </a:rPr>
              <a:t>АТЛАНТИЧЕСКИЙ ОКЕАН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600" dirty="0">
                <a:latin typeface="Times New Roman" pitchFamily="18" charset="0"/>
              </a:rPr>
              <a:t>   (МИССИСИПИ, ОГАЙО,МИССУРИ, РИО-ГРАНДЕ, СВ.ЛАВРЕНТИЯ)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ru-RU" altLang="ru-RU" sz="3600" dirty="0">
                <a:solidFill>
                  <a:srgbClr val="FF0066"/>
                </a:solidFill>
                <a:latin typeface="Times New Roman" pitchFamily="18" charset="0"/>
              </a:rPr>
              <a:t>СЕВЕРНЫЙ ЛЕДОВИТЫЙ ОКЕАН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3600" dirty="0">
                <a:latin typeface="Times New Roman" pitchFamily="18" charset="0"/>
              </a:rPr>
              <a:t>	(МАКЕНЗИ)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3600" dirty="0">
              <a:latin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00113" y="692150"/>
            <a:ext cx="7575550" cy="9652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11554"/>
                </a:solidFill>
                <a:latin typeface="Times New Roman" pitchFamily="18" charset="0"/>
              </a:rPr>
              <a:t>ГЛАВНЫЕ РЕКИ </a:t>
            </a:r>
            <a:br>
              <a:rPr lang="ru-RU" altLang="ru-RU" sz="2800" smtClean="0">
                <a:solidFill>
                  <a:srgbClr val="F11554"/>
                </a:solidFill>
                <a:latin typeface="Times New Roman" pitchFamily="18" charset="0"/>
              </a:rPr>
            </a:br>
            <a:r>
              <a:rPr lang="ru-RU" altLang="ru-RU" sz="2800" smtClean="0">
                <a:solidFill>
                  <a:srgbClr val="F11554"/>
                </a:solidFill>
                <a:latin typeface="Times New Roman" pitchFamily="18" charset="0"/>
              </a:rPr>
              <a:t>СЕВЕРНОЙ АМЕРИКИ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7088" y="1557338"/>
            <a:ext cx="7569200" cy="4489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latin typeface="Times New Roman" pitchFamily="18" charset="0"/>
              </a:rPr>
              <a:t>МИССИСИПИ С МИССУРИ – 6420 КМ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latin typeface="Times New Roman" pitchFamily="18" charset="0"/>
              </a:rPr>
              <a:t>МАКЕНЗИ С ПИС-РИВЕР - 4250 КМ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latin typeface="Times New Roman" pitchFamily="18" charset="0"/>
              </a:rPr>
              <a:t>ЮКОН – 3700 КМ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latin typeface="Times New Roman" pitchFamily="18" charset="0"/>
              </a:rPr>
              <a:t>РИО-ГРАНДЕ – 2870 КМ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800" b="1" smtClean="0">
                <a:latin typeface="Times New Roman" pitchFamily="18" charset="0"/>
              </a:rPr>
              <a:t>КОЛОРАДО – 145О КМ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28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geogr_exc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750" y="5805488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>
                <a:solidFill>
                  <a:srgbClr val="F115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РЕКА МАКЕНЗИ.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692150"/>
            <a:ext cx="8218488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F11554"/>
                </a:solidFill>
                <a:latin typeface="Times New Roman" pitchFamily="18" charset="0"/>
              </a:rPr>
              <a:t>ХАРАКТЕРИСТИКА РЕКИ</a:t>
            </a:r>
            <a:br>
              <a:rPr lang="ru-RU" altLang="ru-RU" sz="4000" dirty="0">
                <a:solidFill>
                  <a:srgbClr val="F11554"/>
                </a:solidFill>
                <a:latin typeface="Times New Roman" pitchFamily="18" charset="0"/>
              </a:rPr>
            </a:br>
            <a:r>
              <a:rPr lang="ru-RU" altLang="ru-RU" sz="4000" dirty="0">
                <a:solidFill>
                  <a:srgbClr val="F11554"/>
                </a:solidFill>
                <a:latin typeface="Times New Roman" pitchFamily="18" charset="0"/>
              </a:rPr>
              <a:t>ПО ПЛАНУ.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00113" y="1844675"/>
            <a:ext cx="7569200" cy="3965575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</a:rPr>
              <a:t>НАЗВАНИЕ РЕКИ</a:t>
            </a:r>
          </a:p>
          <a:p>
            <a:r>
              <a:rPr lang="ru-RU" altLang="ru-RU" smtClean="0">
                <a:latin typeface="Times New Roman" pitchFamily="18" charset="0"/>
              </a:rPr>
              <a:t>ИСТОК</a:t>
            </a:r>
          </a:p>
          <a:p>
            <a:r>
              <a:rPr lang="ru-RU" altLang="ru-RU" smtClean="0">
                <a:latin typeface="Times New Roman" pitchFamily="18" charset="0"/>
              </a:rPr>
              <a:t>УСТЬЕ</a:t>
            </a:r>
          </a:p>
          <a:p>
            <a:r>
              <a:rPr lang="ru-RU" altLang="ru-RU" smtClean="0">
                <a:latin typeface="Times New Roman" pitchFamily="18" charset="0"/>
              </a:rPr>
              <a:t>ОСНОВНОЕ НАПРАВЛЕНИЕ ТЕЧЕНИЯ</a:t>
            </a:r>
          </a:p>
          <a:p>
            <a:r>
              <a:rPr lang="ru-RU" altLang="ru-RU" smtClean="0">
                <a:latin typeface="Times New Roman" pitchFamily="18" charset="0"/>
              </a:rPr>
              <a:t>ПИТАНИЕ</a:t>
            </a:r>
          </a:p>
          <a:p>
            <a:r>
              <a:rPr lang="ru-RU" altLang="ru-RU" smtClean="0">
                <a:latin typeface="Times New Roman" pitchFamily="18" charset="0"/>
              </a:rPr>
              <a:t>РЕЖИМ</a:t>
            </a:r>
          </a:p>
          <a:p>
            <a:r>
              <a:rPr lang="ru-RU" altLang="ru-RU" smtClean="0">
                <a:latin typeface="Times New Roman" pitchFamily="18" charset="0"/>
              </a:rPr>
              <a:t>ХОЗЯЙСТВЕННОЕ ИСПОЛЬЗОВАНИЕ</a:t>
            </a:r>
          </a:p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01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5288" y="6092825"/>
            <a:ext cx="303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>
                <a:solidFill>
                  <a:srgbClr val="F115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РЕКА КОЛОРАДО.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754937" cy="933450"/>
          </a:xfrm>
        </p:spPr>
        <p:txBody>
          <a:bodyPr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>
                <a:latin typeface="Times New Roman" pitchFamily="18" charset="0"/>
              </a:rPr>
              <a:t>КОМПОНЕНТЫ ПРИРОДЫ, ВЛИЯЮЩИЕ НА ВНУТРЕННИЕ ВОДЫ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55576" y="1628775"/>
          <a:ext cx="3840237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616450" y="1585913"/>
          <a:ext cx="3699966" cy="400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Graphic spid="2" grpId="0">
        <p:bldAsOne/>
      </p:bldGraphic>
      <p:bldGraphic spid="2" grpId="1">
        <p:bldAsOne/>
      </p:bldGraphic>
      <p:bldGraphic spid="2" grpId="2">
        <p:bldAsOne/>
      </p:bldGraphic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00113" y="765175"/>
            <a:ext cx="7754937" cy="933450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</a:rPr>
              <a:t>ВЛИЯНИЕ ВНЕШНИХ ФАКТОРОВ НА РЕКИ.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 type="body" idx="4294967295"/>
          </p:nvPr>
        </p:nvGraphicFramePr>
        <p:xfrm>
          <a:off x="1116013" y="2133600"/>
          <a:ext cx="7208837" cy="1334920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2149252"/>
                <a:gridCol w="2655746"/>
                <a:gridCol w="2403839"/>
              </a:tblGrid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ФАКТОРЫ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8" marB="4566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ФАКТОРОВ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8" marB="4566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668" marB="45668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</TotalTime>
  <Words>252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Wingdings</vt:lpstr>
      <vt:lpstr>Кнопка</vt:lpstr>
      <vt:lpstr>ВНУТРЕННИЕ ВОДЫ СЕВЕРНОЙ АМЕРИКИ</vt:lpstr>
      <vt:lpstr>ЦЕЛИ И ЗАДАЧИ  УРОКА:</vt:lpstr>
      <vt:lpstr>БАССЕЙНЫ ОКЕАНОВ</vt:lpstr>
      <vt:lpstr>ГЛАВНЫЕ РЕКИ  СЕВЕРНОЙ АМЕРИКИ</vt:lpstr>
      <vt:lpstr>Презентация PowerPoint</vt:lpstr>
      <vt:lpstr>ХАРАКТЕРИСТИКА РЕКИ ПО ПЛАНУ.</vt:lpstr>
      <vt:lpstr>Презентация PowerPoint</vt:lpstr>
      <vt:lpstr>КОМПОНЕНТЫ ПРИРОДЫ, ВЛИЯЮЩИЕ НА ВНУТРЕННИЕ ВОДЫ</vt:lpstr>
      <vt:lpstr>ВЛИЯНИЕ ВНЕШНИХ ФАКТОРОВ НА РЕКИ.</vt:lpstr>
      <vt:lpstr>Влияние внешних факторов на реки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БОЛЬШИНСТВО ОЗЕР СЕВЕРНОЙ АМЕРИКИ:</vt:lpstr>
      <vt:lpstr>ВЕЛИКИЕ АМЕРИКАНСКИЕ ОЗЕРА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БунтароО</cp:lastModifiedBy>
  <cp:revision>14</cp:revision>
  <dcterms:created xsi:type="dcterms:W3CDTF">2008-01-28T20:41:32Z</dcterms:created>
  <dcterms:modified xsi:type="dcterms:W3CDTF">2014-11-05T16:20:23Z</dcterms:modified>
</cp:coreProperties>
</file>