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70" r:id="rId5"/>
    <p:sldId id="267" r:id="rId6"/>
    <p:sldId id="265" r:id="rId7"/>
    <p:sldId id="268" r:id="rId8"/>
    <p:sldId id="273" r:id="rId9"/>
    <p:sldId id="295" r:id="rId10"/>
    <p:sldId id="296" r:id="rId11"/>
    <p:sldId id="297" r:id="rId12"/>
    <p:sldId id="282" r:id="rId13"/>
    <p:sldId id="278" r:id="rId14"/>
    <p:sldId id="280" r:id="rId15"/>
    <p:sldId id="289" r:id="rId16"/>
    <p:sldId id="288" r:id="rId17"/>
    <p:sldId id="30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5" autoAdjust="0"/>
    <p:restoredTop sz="94660"/>
  </p:normalViewPr>
  <p:slideViewPr>
    <p:cSldViewPr>
      <p:cViewPr>
        <p:scale>
          <a:sx n="70" d="100"/>
          <a:sy n="70" d="100"/>
        </p:scale>
        <p:origin x="-156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65AB-79A2-4596-B4E6-51E78E3889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5BAB6-AE5D-4E87-8063-54977D492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857232"/>
            <a:ext cx="4572032" cy="4781568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Настоящий учитель тот, кто способен спуститься с высот своих знаний до незнания ученика и вместе с ним совершить восхождение</a:t>
            </a:r>
            <a:r>
              <a:rPr lang="ru-RU" dirty="0" smtClean="0"/>
              <a:t>.                       </a:t>
            </a:r>
          </a:p>
          <a:p>
            <a:r>
              <a:rPr lang="ru-RU" sz="2000" dirty="0" smtClean="0"/>
              <a:t>Учитель физической культуры МБОУ лицея №5 </a:t>
            </a:r>
            <a:r>
              <a:rPr lang="ru-RU" sz="2000" dirty="0" err="1" smtClean="0"/>
              <a:t>Бебех</a:t>
            </a:r>
            <a:r>
              <a:rPr lang="ru-RU" sz="2000" dirty="0" smtClean="0"/>
              <a:t> Ирина Вениаминовна</a:t>
            </a:r>
            <a:endParaRPr lang="ru-RU" sz="2000" dirty="0"/>
          </a:p>
        </p:txBody>
      </p:sp>
      <p:pic>
        <p:nvPicPr>
          <p:cNvPr id="1026" name="Picture 2" descr="C:\Users\Grisha\Pictures\Мои сканированные изображения\2015-01 (янв)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2862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L:\учитель года\поход\IMG_6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428604"/>
            <a:ext cx="914400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L:\учитель года\поход\Фото04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L:\учитель года\внеклассные мероприяти\Фото00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14290"/>
            <a:ext cx="4286280" cy="3286148"/>
          </a:xfrm>
          <a:prstGeom prst="rect">
            <a:avLst/>
          </a:prstGeom>
          <a:noFill/>
        </p:spPr>
      </p:pic>
      <p:pic>
        <p:nvPicPr>
          <p:cNvPr id="8195" name="Picture 3" descr="L:\учитель года\внеклассные мероприяти\SAM_34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14752"/>
            <a:ext cx="8715436" cy="2857520"/>
          </a:xfrm>
          <a:prstGeom prst="rect">
            <a:avLst/>
          </a:prstGeom>
          <a:noFill/>
        </p:spPr>
      </p:pic>
      <p:pic>
        <p:nvPicPr>
          <p:cNvPr id="8197" name="Picture 5" descr="L:\учитель года\внеклассные мероприяти\Фото00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95813" y="214290"/>
            <a:ext cx="4476781" cy="33575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2857496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Оптимизация двигательного режима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L:\учитель года\веселые старты\Фото05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0"/>
            <a:ext cx="4429156" cy="3143273"/>
          </a:xfrm>
          <a:prstGeom prst="rect">
            <a:avLst/>
          </a:prstGeom>
          <a:noFill/>
        </p:spPr>
      </p:pic>
      <p:pic>
        <p:nvPicPr>
          <p:cNvPr id="4099" name="Picture 3" descr="L:\учитель года\веселые старты\Фото05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14290"/>
            <a:ext cx="4286280" cy="3214710"/>
          </a:xfrm>
          <a:prstGeom prst="rect">
            <a:avLst/>
          </a:prstGeom>
          <a:noFill/>
        </p:spPr>
      </p:pic>
      <p:pic>
        <p:nvPicPr>
          <p:cNvPr id="4100" name="Picture 4" descr="L:\учитель года\веселые старты\Фото03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71876"/>
            <a:ext cx="4286280" cy="3214710"/>
          </a:xfrm>
          <a:prstGeom prst="rect">
            <a:avLst/>
          </a:prstGeom>
          <a:noFill/>
        </p:spPr>
      </p:pic>
      <p:pic>
        <p:nvPicPr>
          <p:cNvPr id="4101" name="Picture 5" descr="L:\учитель года\веселые старты\Фото03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643314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L:\учитель года\внеклассные мероприяти\DSC054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00174"/>
            <a:ext cx="9144000" cy="513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L:\учитель года\Фото07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L:\учитель года\Фото07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57222" y="-142900"/>
            <a:ext cx="5214974" cy="6858000"/>
          </a:xfrm>
          <a:prstGeom prst="rect">
            <a:avLst/>
          </a:prstGeom>
          <a:noFill/>
        </p:spPr>
      </p:pic>
      <p:pic>
        <p:nvPicPr>
          <p:cNvPr id="14339" name="Picture 3" descr="L:\учитель года\Фото07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472" y="0"/>
            <a:ext cx="4000528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07207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Победители кросса нации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грамота\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L:\учитель года\презентация\составляющие зо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858312" cy="675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L:\учитель года\внеклассные мероприяти\Фото0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4000528" cy="3000396"/>
          </a:xfrm>
          <a:prstGeom prst="rect">
            <a:avLst/>
          </a:prstGeom>
          <a:noFill/>
        </p:spPr>
      </p:pic>
      <p:pic>
        <p:nvPicPr>
          <p:cNvPr id="5126" name="Picture 6" descr="L:\учитель года\внеклассные мероприяти\Фото06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14290"/>
            <a:ext cx="3929090" cy="2946818"/>
          </a:xfrm>
          <a:prstGeom prst="rect">
            <a:avLst/>
          </a:prstGeom>
          <a:noFill/>
        </p:spPr>
      </p:pic>
      <p:pic>
        <p:nvPicPr>
          <p:cNvPr id="5127" name="Picture 7" descr="L:\учитель года\внеклассные мероприяти\Фото06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9000"/>
            <a:ext cx="4095778" cy="3071834"/>
          </a:xfrm>
          <a:prstGeom prst="rect">
            <a:avLst/>
          </a:prstGeom>
          <a:noFill/>
        </p:spPr>
      </p:pic>
      <p:pic>
        <p:nvPicPr>
          <p:cNvPr id="5128" name="Picture 8" descr="L:\учитель года\внеклассные мероприяти\Фото06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00438"/>
            <a:ext cx="4191029" cy="3143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307181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Заниматься должны все!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500306"/>
            <a:ext cx="9001156" cy="92869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решаю проблему гиподинамии!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L:\учитель года\SAM_3475.JPG"/>
          <p:cNvPicPr>
            <a:picLocks noChangeAspect="1" noChangeArrowheads="1"/>
          </p:cNvPicPr>
          <p:nvPr/>
        </p:nvPicPr>
        <p:blipFill>
          <a:blip r:embed="rId3" cstate="email"/>
          <a:srcRect r="-908"/>
          <a:stretch>
            <a:fillRect/>
          </a:stretch>
        </p:blipFill>
        <p:spPr bwMode="auto">
          <a:xfrm>
            <a:off x="142845" y="0"/>
            <a:ext cx="4214841" cy="2449179"/>
          </a:xfrm>
          <a:prstGeom prst="rect">
            <a:avLst/>
          </a:prstGeom>
          <a:noFill/>
        </p:spPr>
      </p:pic>
      <p:pic>
        <p:nvPicPr>
          <p:cNvPr id="9219" name="Picture 3" descr="L:\учитель года\Фото034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79836" y="3643314"/>
            <a:ext cx="4764164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L:\учитель года\SAM_37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L:\учитель года\SAM_37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602111" cy="3429024"/>
          </a:xfrm>
          <a:prstGeom prst="rect">
            <a:avLst/>
          </a:prstGeom>
          <a:noFill/>
        </p:spPr>
      </p:pic>
      <p:pic>
        <p:nvPicPr>
          <p:cNvPr id="7171" name="Picture 3" descr="L:\учитель года\SAM_372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</p:spPr>
      </p:pic>
      <p:pic>
        <p:nvPicPr>
          <p:cNvPr id="6" name="Picture 3" descr="L:\учитель года\SAM_37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786190"/>
            <a:ext cx="4519030" cy="2643206"/>
          </a:xfrm>
          <a:prstGeom prst="rect">
            <a:avLst/>
          </a:prstGeom>
          <a:noFill/>
        </p:spPr>
      </p:pic>
      <p:pic>
        <p:nvPicPr>
          <p:cNvPr id="7" name="Picture 2" descr="L:\учитель года\SAM_37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57166"/>
            <a:ext cx="4429124" cy="32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08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0"/>
            <a:ext cx="5072098" cy="4630004"/>
          </a:xfrm>
          <a:prstGeom prst="rect">
            <a:avLst/>
          </a:prstGeom>
        </p:spPr>
      </p:pic>
      <p:pic>
        <p:nvPicPr>
          <p:cNvPr id="5" name="Содержимое 3" descr="SAM_0855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286380" y="1785926"/>
            <a:ext cx="3328578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L:\учитель года\презентация\дерево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</p:spPr>
      </p:pic>
      <p:pic>
        <p:nvPicPr>
          <p:cNvPr id="6" name="Picture 2" descr="L:\учитель года\поход\SAM_36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9026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L:\учитель года\поход\IMG_3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46540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46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Я решаю проблему гиподинамии!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Grisha</dc:creator>
  <cp:lastModifiedBy>Grisha</cp:lastModifiedBy>
  <cp:revision>32</cp:revision>
  <dcterms:created xsi:type="dcterms:W3CDTF">2015-01-10T14:44:58Z</dcterms:created>
  <dcterms:modified xsi:type="dcterms:W3CDTF">2015-01-25T15:22:39Z</dcterms:modified>
</cp:coreProperties>
</file>