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3" r:id="rId3"/>
    <p:sldId id="302" r:id="rId4"/>
    <p:sldId id="303" r:id="rId5"/>
    <p:sldId id="284" r:id="rId6"/>
    <p:sldId id="285" r:id="rId7"/>
    <p:sldId id="286" r:id="rId8"/>
    <p:sldId id="305" r:id="rId9"/>
    <p:sldId id="288" r:id="rId10"/>
    <p:sldId id="289" r:id="rId11"/>
    <p:sldId id="282" r:id="rId12"/>
    <p:sldId id="291" r:id="rId13"/>
    <p:sldId id="309" r:id="rId14"/>
    <p:sldId id="304" r:id="rId15"/>
    <p:sldId id="293" r:id="rId16"/>
    <p:sldId id="313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7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06942D-9F3C-4B78-BD5A-7E36A4CADE4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90C8D4-30C9-4353-A831-C1D6AD578C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sportlib.ru/images/olimp/olimp72zimn/img4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448271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840760" cy="14732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 «Центр лыжного спорта»</a:t>
            </a:r>
          </a:p>
          <a:p>
            <a:pPr algn="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Коновалов А.В.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3" r="27963"/>
          <a:stretch/>
        </p:blipFill>
        <p:spPr>
          <a:xfrm>
            <a:off x="250825" y="548680"/>
            <a:ext cx="2144225" cy="357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0"/>
            <a:ext cx="4824413" cy="724444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kumimoji="1"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Раиса Сметанина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99997" y="5229200"/>
            <a:ext cx="4513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4-кратный Чемпион,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6-кратный призер Олимпийских Игр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494584"/>
            <a:ext cx="1900559" cy="351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716016" y="5043646"/>
            <a:ext cx="39220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4-кратный Чемпион,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призер Олимпийских Игр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851275" y="188913"/>
            <a:ext cx="46799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Зимятов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013513"/>
            <a:ext cx="2015679" cy="2741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r="27514"/>
          <a:stretch/>
        </p:blipFill>
        <p:spPr bwMode="auto">
          <a:xfrm>
            <a:off x="6084168" y="2131387"/>
            <a:ext cx="2171763" cy="2752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2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8713"/>
            <a:ext cx="2744539" cy="2056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765175"/>
            <a:ext cx="8324850" cy="606425"/>
          </a:xfrm>
        </p:spPr>
        <p:txBody>
          <a:bodyPr>
            <a:noAutofit/>
          </a:bodyPr>
          <a:lstStyle/>
          <a:p>
            <a:pPr algn="ctr"/>
            <a:r>
              <a:rPr kumimoji="1"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ВЯЛЬБЕ Елена Валерьевна</a:t>
            </a:r>
            <a:endParaRPr kumimoji="1"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276600" y="1844675"/>
            <a:ext cx="568801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kumimoji="1"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мастер спорта России по лыжным гонкам</a:t>
            </a:r>
          </a:p>
          <a:p>
            <a:pPr algn="just" fontAlgn="base">
              <a:spcAft>
                <a:spcPct val="0"/>
              </a:spcAft>
            </a:pPr>
            <a: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Чемпионка Олимпийских игр 1992, 1994, 1998 годов.</a:t>
            </a:r>
          </a:p>
          <a:p>
            <a:pPr algn="just" fontAlgn="base">
              <a:spcAft>
                <a:spcPct val="0"/>
              </a:spcAft>
            </a:pPr>
            <a: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14-кратная чемпионка мира.</a:t>
            </a:r>
            <a:b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Победительница 5 Кубков мира и 44 этапов Кубка мира.</a:t>
            </a:r>
          </a:p>
          <a:p>
            <a:pPr algn="just" fontAlgn="base">
              <a:spcAft>
                <a:spcPct val="0"/>
              </a:spcAft>
            </a:pPr>
            <a: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 Федерации лыжных гонок России Член Совета при Президенте РФ по физической культуре и спорту</a:t>
            </a:r>
            <a:r>
              <a:rPr kumimoji="1"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7394" r="15466" b="13227"/>
          <a:stretch/>
        </p:blipFill>
        <p:spPr bwMode="auto">
          <a:xfrm>
            <a:off x="467544" y="3817112"/>
            <a:ext cx="2736304" cy="2059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0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1" r="26339" b="1681"/>
          <a:stretch/>
        </p:blipFill>
        <p:spPr>
          <a:xfrm>
            <a:off x="692208" y="904199"/>
            <a:ext cx="1863567" cy="2629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7823" y="332656"/>
            <a:ext cx="8324850" cy="6477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1"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ЕГОРОВА Любовь Ивановна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987824" y="1577588"/>
            <a:ext cx="576064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мастер спорта СССР, Заслуженный мастер спорта России по лыжным гонкам.</a:t>
            </a:r>
            <a:br>
              <a:rPr kumimoji="1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kumimoji="1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естикратная чемпионка Олимпийских игр,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трехкратный  призер Олимпийских игр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Многократный победитель Чемпионатов мира</a:t>
            </a:r>
            <a:r>
              <a:rPr kumimoji="1"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Удостоена </a:t>
            </a:r>
            <a:r>
              <a:rPr kumimoji="1"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звания Героя Российской Федерации</a:t>
            </a:r>
            <a:endParaRPr kumimoji="1"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r="26873"/>
          <a:stretch/>
        </p:blipFill>
        <p:spPr bwMode="auto">
          <a:xfrm>
            <a:off x="611560" y="3674738"/>
            <a:ext cx="1988112" cy="2660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7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28184" y="5015991"/>
            <a:ext cx="2266431" cy="13681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Гаврылюк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3-кратный Чемпион, 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призер Олимпийских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Олимпийскими Чемпионами  и призерами также становились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013176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Лариса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Лазутина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5-кратный Чемпион,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2-кратный призер Олимпийских Игр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r="5514" b="44153"/>
          <a:stretch/>
        </p:blipFill>
        <p:spPr bwMode="auto">
          <a:xfrm>
            <a:off x="1785633" y="1641261"/>
            <a:ext cx="6407933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58" y="5003307"/>
            <a:ext cx="2129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Чепалова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3-кратный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Чемпион, </a:t>
            </a:r>
          </a:p>
          <a:p>
            <a:pPr lvl="0"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3-кратный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призер Олимпийских Игр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953629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Данилова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2-кратный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Чемпион, </a:t>
            </a:r>
          </a:p>
          <a:p>
            <a:pPr lvl="0"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призер Олимпийских Игр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92139"/>
            <a:ext cx="21383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104456" cy="5210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Прокуроров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654" r="7305" b="24575"/>
          <a:stretch/>
        </p:blipFill>
        <p:spPr bwMode="auto">
          <a:xfrm>
            <a:off x="2509390" y="2688341"/>
            <a:ext cx="1872208" cy="25398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517231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Чемпион и призер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Олимпийских Игр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947954"/>
            <a:ext cx="1971052" cy="275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r="21247"/>
          <a:stretch/>
        </p:blipFill>
        <p:spPr bwMode="auto">
          <a:xfrm>
            <a:off x="6084168" y="2723244"/>
            <a:ext cx="2651499" cy="2566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5517231"/>
            <a:ext cx="3055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Чемпион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6-кратныйпризер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Олимпийских Игр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5128" y="363179"/>
            <a:ext cx="3525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Смирнов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324850" cy="1104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зимней Олимпиады в Турине 2006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67" y="2132856"/>
            <a:ext cx="4223907" cy="3167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Евгения Медведева-Арбузова, Юлия Чепалова, Лариса Куркина и Наталья Баранова. Награждение победителей в эстафете 4x5 км по лыжным гонкам. Игры XX зимней Олимпиад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356100" cy="324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1888" y="5426626"/>
            <a:ext cx="22749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 </a:t>
            </a:r>
          </a:p>
          <a:p>
            <a:pPr lvl="0"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ЕВГЕНИЙ ДЕМЕНТЬЕВ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6874" y="506326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МЕДВЕДЕВА </a:t>
            </a:r>
            <a:r>
              <a:rPr kumimoji="1"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(АРБУЗОВА) Евгения  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БАРАНОВА (МАСАЛКИНА) </a:t>
            </a:r>
            <a:r>
              <a:rPr kumimoji="1"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</a:t>
            </a:r>
            <a:r>
              <a:rPr kumimoji="1"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ЧЕПАЛОВА Юлия  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КУРКИНА Лариса </a:t>
            </a:r>
            <a:endParaRPr kumimoji="1"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t="8351" r="13064" b="15108"/>
          <a:stretch/>
        </p:blipFill>
        <p:spPr>
          <a:xfrm>
            <a:off x="6422086" y="302478"/>
            <a:ext cx="2488212" cy="197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675724"/>
            <a:ext cx="5904656" cy="9244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будут защищать честь России в лыжных гонках на Олимпиаде в Сочи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193254"/>
            <a:ext cx="8156897" cy="45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913"/>
            <a:ext cx="8424936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Однажды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давно, некий охотник, погнавшись за добычей, увяз по колено в снегу. Вытаскивая ногу из сугроба, он наступил на валявшийся поблизости большой кусок сосновой коры. В снег кора не провалилась, и человек легко выбрался. Так, возможно, изобрели первые лыжи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1"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267744" y="5078278"/>
            <a:ext cx="4522263" cy="1715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135187" y="2258406"/>
            <a:ext cx="3266195" cy="223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b="6528"/>
          <a:stretch/>
        </p:blipFill>
        <p:spPr bwMode="auto">
          <a:xfrm rot="20376064">
            <a:off x="335435" y="2237802"/>
            <a:ext cx="2867106" cy="3063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9876">
            <a:off x="6213430" y="2098989"/>
            <a:ext cx="2480954" cy="330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97969" y="3067050"/>
            <a:ext cx="3556000" cy="2667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339551"/>
          </a:xfrm>
        </p:spPr>
        <p:txBody>
          <a:bodyPr/>
          <a:lstStyle/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 появлении лыж в Древней Руси до начала нашей эры свидетельствуют исследования наскальных изображений у берегов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нежсккого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озера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69" y="2876550"/>
            <a:ext cx="3810000" cy="304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Красными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значками отмечены места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других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находок, относящихся к 4-2 тыс. до н.э. - изображения лыжников на черепке сосуда из Воронежа и на бронзовом ноже из Омска,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полуокаменевшие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лыжи из Пскова и Екатеринбурга, и др.</a:t>
            </a:r>
          </a:p>
        </p:txBody>
      </p:sp>
    </p:spTree>
    <p:extLst>
      <p:ext uri="{BB962C8B-B14F-4D97-AF65-F5344CB8AC3E}">
        <p14:creationId xmlns:p14="http://schemas.microsoft.com/office/powerpoint/2010/main" val="9073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958013" cy="5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9388" y="316511"/>
            <a:ext cx="8353425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лыжи во многом напоминали современные охотничьи лыжи</a:t>
            </a:r>
          </a:p>
        </p:txBody>
      </p:sp>
    </p:spTree>
    <p:extLst>
      <p:ext uri="{BB962C8B-B14F-4D97-AF65-F5344CB8AC3E}">
        <p14:creationId xmlns:p14="http://schemas.microsoft.com/office/powerpoint/2010/main" val="25512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2725"/>
            <a:ext cx="8748713" cy="1939925"/>
          </a:xfrm>
          <a:noFill/>
          <a:ln/>
          <a:extLst>
            <a:ext uri="{91240B29-F687-4F45-9708-019B960494DF}">
              <a14:hiddenLine xmlns:a14="http://schemas.microsoft.com/office/drawing/2010/main" w="12700" cap="sq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Оценили преимущества лыж и военачальники.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Никоновской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летописи (1444 г) описывается поход  Великого князя Московского Василия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направившего лыжную рать под командой князя Оболенского на защиту Рязани от отрядов Золотой Орды.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2060848"/>
            <a:ext cx="7286625" cy="515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5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219700" y="908050"/>
            <a:ext cx="3924300" cy="1570038"/>
          </a:xfrm>
          <a:noFill/>
          <a:ln/>
          <a:effectLst/>
          <a:extLst>
            <a:ext uri="{91240B29-F687-4F45-9708-019B960494DF}">
              <a14:hiddenLine xmlns:a14="http://schemas.microsoft.com/office/drawing/2010/main" w="12700" cap="sq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скольким известным путешественникам в своё время сослужили службу лыжи! </a:t>
            </a:r>
          </a:p>
        </p:txBody>
      </p:sp>
      <p:pic>
        <p:nvPicPr>
          <p:cNvPr id="6152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284663" cy="375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5933" r="8950" b="8118"/>
          <a:stretch/>
        </p:blipFill>
        <p:spPr bwMode="auto">
          <a:xfrm>
            <a:off x="63370" y="548680"/>
            <a:ext cx="4652646" cy="4136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44" y="3028950"/>
            <a:ext cx="550545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применения лыж в России в спортивных целях можно отнести ко второй половине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столетия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r="4590" b="6550"/>
          <a:stretch/>
        </p:blipFill>
        <p:spPr>
          <a:xfrm>
            <a:off x="323528" y="1102408"/>
            <a:ext cx="1992382" cy="3076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350"/>
            <a:ext cx="3024832" cy="641350"/>
          </a:xfrm>
        </p:spPr>
        <p:txBody>
          <a:bodyPr>
            <a:normAutofit/>
          </a:bodyPr>
          <a:lstStyle/>
          <a:p>
            <a:pPr algn="ctr"/>
            <a:r>
              <a:rPr kumimoji="1"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Вячеслав </a:t>
            </a:r>
            <a:r>
              <a:rPr kumimoji="1"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Веденин</a:t>
            </a:r>
            <a:endParaRPr kumimoji="1"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9511" y="4483445"/>
            <a:ext cx="415312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мастер спорта (1970) по лыжном гонкам.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Олимпийский чемпион ,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Чемпион мира 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Многократный чемпион СС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r="5437"/>
          <a:stretch/>
        </p:blipFill>
        <p:spPr bwMode="auto">
          <a:xfrm>
            <a:off x="4716015" y="3212976"/>
            <a:ext cx="1908139" cy="2695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860032" y="379512"/>
            <a:ext cx="4283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Галина Кулакова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076056" y="836712"/>
            <a:ext cx="338437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endParaRPr 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Четырехкратная Олимпийская Чемпионка,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Четырехкратная чемпионка мира,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39-кратная Чемпионка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818" y="1301273"/>
            <a:ext cx="1970818" cy="2775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8911"/>
          <a:stretch/>
        </p:blipFill>
        <p:spPr bwMode="auto">
          <a:xfrm>
            <a:off x="6516216" y="3243252"/>
            <a:ext cx="2498121" cy="2634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662</TotalTime>
  <Words>298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Лыжные гонки</vt:lpstr>
      <vt:lpstr>    Однажды, давным- давно, некий охотник, погнавшись за добычей, увяз по колено в снегу. Вытаскивая ногу из сугроба, он наступил на валявшийся поблизости большой кусок сосновой коры. В снег кора не провалилась, и человек легко выбрался. Так, возможно, изобрели первые лыжи. </vt:lpstr>
      <vt:lpstr>О появлении лыж в Древней Руси до начала нашей эры свидетельствуют исследования наскальных изображений у берегов Онежсккого озера </vt:lpstr>
      <vt:lpstr>Красными значками отмечены места и других находок, относящихся к 4-2 тыс. до н.э. - изображения лыжников на черепке сосуда из Воронежа и на бронзовом ноже из Омска, полуокаменевшие лыжи из Пскова и Екатеринбурга, и др.</vt:lpstr>
      <vt:lpstr>Презентация PowerPoint</vt:lpstr>
      <vt:lpstr>Презентация PowerPoint</vt:lpstr>
      <vt:lpstr>   А скольким известным путешественникам в своё время сослужили службу лыжи! </vt:lpstr>
      <vt:lpstr>Начало применения лыж в России в спортивных целях можно отнести ко второй половине XIX столетия</vt:lpstr>
      <vt:lpstr>Вячеслав Веденин</vt:lpstr>
      <vt:lpstr>Раиса Сметанина</vt:lpstr>
      <vt:lpstr>ВЯЛЬБЕ Елена Валерьевна</vt:lpstr>
      <vt:lpstr>ЕГОРОВА Любовь Ивановна</vt:lpstr>
      <vt:lpstr>Олимпийскими Чемпионами  и призерами также становились</vt:lpstr>
      <vt:lpstr>Алексей Прокуроров</vt:lpstr>
      <vt:lpstr>Победители зимней Олимпиады в Турине 2006 год</vt:lpstr>
      <vt:lpstr>Они будут защищать честь России в лыжных гонках на Олимпиаде в Сочи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Лыжные гонки в городе Ноябрьск</dc:title>
  <dc:creator>Людмила</dc:creator>
  <cp:lastModifiedBy>Людмила</cp:lastModifiedBy>
  <cp:revision>53</cp:revision>
  <cp:lastPrinted>2014-02-18T04:16:39Z</cp:lastPrinted>
  <dcterms:created xsi:type="dcterms:W3CDTF">2013-08-19T04:33:03Z</dcterms:created>
  <dcterms:modified xsi:type="dcterms:W3CDTF">2015-01-27T05:26:00Z</dcterms:modified>
</cp:coreProperties>
</file>