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D9A4-EAB2-4365-91B2-BB26A262C27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80F1E-4114-48FB-A7F5-1866A8DCF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6186-5FF1-4DA7-932E-9308508F5CA5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2B55-984B-4DF0-91FD-160C255BB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3071810"/>
            <a:ext cx="8358246" cy="156966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О</a:t>
            </a:r>
            <a:r>
              <a:rPr lang="ru-RU" sz="2400" dirty="0" smtClean="0">
                <a:latin typeface="Arial Black" pitchFamily="34" charset="0"/>
              </a:rPr>
              <a:t>рганизация и проведение занятий физической культурой с учащимися отнесенными по состоянию здоровья к специальной медицинской группе.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5643578"/>
            <a:ext cx="3429024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Презентацию подготовила</a:t>
            </a: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Студентка 441 группы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Дербина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Анна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1785926"/>
            <a:ext cx="3071834" cy="52322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 Black" pitchFamily="34" charset="0"/>
              </a:rPr>
              <a:t>основная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500438"/>
            <a:ext cx="5357850" cy="52322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подготовительная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357826"/>
            <a:ext cx="4214842" cy="52322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Arial Black" pitchFamily="34" charset="0"/>
              </a:rPr>
              <a:t>специальная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42852"/>
            <a:ext cx="6143668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Медицинские </a:t>
            </a:r>
            <a:r>
              <a:rPr lang="ru-RU" sz="3600" dirty="0">
                <a:latin typeface="Arial Black" pitchFamily="34" charset="0"/>
              </a:rPr>
              <a:t>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7000924" cy="52322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Основными задачами являются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14488"/>
            <a:ext cx="6858048" cy="64294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повышение функционального уровня органов  и систем, ослабленных болезнью;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00108"/>
            <a:ext cx="7143800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укрепление здоровья, содействие правильному физическому развитию и закаливанию организма;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428868"/>
            <a:ext cx="6215106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повышение физической и умственной работоспособности;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143248"/>
            <a:ext cx="5643602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повышение защитных сил организма и сопротивляемости;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929066"/>
            <a:ext cx="5357850" cy="36933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формирование правильной осанки;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357694"/>
            <a:ext cx="6429420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освоение основных двигательных умений и навыков</a:t>
            </a:r>
            <a:r>
              <a:rPr lang="ru-RU" dirty="0"/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143512"/>
            <a:ext cx="4500594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воспитание морально-волевых качеств;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857892"/>
            <a:ext cx="7429520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воспитание интереса к самостоятельным занятиям физическими упражнениями и внедрение их в режим дня учащегося;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3857620" cy="501675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Подгруппа «А»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школьники, имеющие отклонения в состоянии здоровья обратимого характера, ослабленные различными заболеваниями.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500042"/>
            <a:ext cx="4714876" cy="6093976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Подгруппа «Б»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 школьники, имеющие тяжелые необратимые изменения в деятельности органов и систем (органические поражения 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мочевыделительной систем, печени, высокую степень миопии с изменением глазного дна и др.)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Учебный процесс по физическому воспитанию учащихся СМГ делится на два периода -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14546" y="1214422"/>
            <a:ext cx="857256" cy="785818"/>
          </a:xfrm>
          <a:prstGeom prst="straightConnector1">
            <a:avLst/>
          </a:prstGeom>
          <a:ln w="63500" cmpd="sng">
            <a:headEnd w="lg" len="lg"/>
            <a:tailEnd type="arrow"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43636" y="1214422"/>
            <a:ext cx="1071570" cy="714380"/>
          </a:xfrm>
          <a:prstGeom prst="straightConnector1">
            <a:avLst/>
          </a:prstGeom>
          <a:ln w="63500" cmpd="sng">
            <a:headEnd w="lg" len="lg"/>
            <a:tailEnd type="arrow"/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786" y="207167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подготовительный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207167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основной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2714620"/>
            <a:ext cx="45005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овладение навыками правильного дыхания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 освоение техники простейших упражнений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 постепенное развитие адаптации организма занимающихся к физическим нагрузкам за счёт умеренного воздействия с помощью физических упражнений на все органы и системы.</a:t>
            </a:r>
            <a:endParaRPr lang="ru-RU" sz="2200" dirty="0"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4" y="2500306"/>
            <a:ext cx="36433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осуществляются более интенсивные тренировки организма, имеющие целью восстановление нарушенных функций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адаптационно-компенсаторных возможностей организма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обучение новым двигательным навыкам и их совершенствование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Учебные занятия в СМГ </a:t>
            </a:r>
            <a:r>
              <a:rPr lang="ru-RU" sz="2000" b="1" dirty="0" smtClean="0">
                <a:latin typeface="Arial Black" pitchFamily="34" charset="0"/>
              </a:rPr>
              <a:t>организуются </a:t>
            </a:r>
            <a:r>
              <a:rPr lang="ru-RU" sz="2000" dirty="0" smtClean="0">
                <a:latin typeface="Arial Black" pitchFamily="34" charset="0"/>
              </a:rPr>
              <a:t>следующим образом: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285860"/>
            <a:ext cx="600079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на уроке не по росту, а по степени физической подготовленности: на правом фланге более подготовленные дети, на левом – менее подготовленные;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перед каждым уроком у школьников определяют ЧСС. Дети, у которых ЧСС выше 80 ударов в минуту, становятся на левый фланг;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при проведении эстафеты более подготовленные стоят в начале колонны, начинают и заканчивают эстафеты, при необходимости сделав два повторения, менее подготовленные – одно;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при проведении игр слабо подготовленные ученики заменяются каждые 2 минуты;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в первой четверти рекомендуется 5-7 минут основной части урока уделять выполнению индивидуальных заданий, состоящих из упражнений, которые рекомендуются в зависимости от диагноза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и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00826" y="4857760"/>
            <a:ext cx="2428892" cy="157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и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7950" y="928670"/>
            <a:ext cx="2457793" cy="190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3071810"/>
            <a:ext cx="2190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285728"/>
            <a:ext cx="657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Важнейшие требования к уроку: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1142984"/>
            <a:ext cx="50720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дифференцированного подхода к учащимся с учётом их состояния здоровья, физического развития и двигательной подготовленности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достижение динамичности, эмоциональности, образовательной и инструктивной направленности учебных занятий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формирование у учащихся навыков и умений самостоятельных занятий физическими упражнениями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P1012647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214422"/>
            <a:ext cx="387182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35807_html_m1f4051b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3500438"/>
            <a:ext cx="3429004" cy="252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518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222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Анечка</cp:lastModifiedBy>
  <cp:revision>17</cp:revision>
  <dcterms:created xsi:type="dcterms:W3CDTF">2014-01-14T22:07:42Z</dcterms:created>
  <dcterms:modified xsi:type="dcterms:W3CDTF">2015-01-27T08:11:08Z</dcterms:modified>
</cp:coreProperties>
</file>