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9" r:id="rId4"/>
    <p:sldId id="290" r:id="rId5"/>
    <p:sldId id="291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13" autoAdjust="0"/>
  </p:normalViewPr>
  <p:slideViewPr>
    <p:cSldViewPr>
      <p:cViewPr>
        <p:scale>
          <a:sx n="50" d="100"/>
          <a:sy n="50" d="100"/>
        </p:scale>
        <p:origin x="-1262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12" TargetMode="External"/><Relationship Id="rId2" Type="http://schemas.openxmlformats.org/officeDocument/2006/relationships/hyperlink" Target="http://ru.wikipedia.org/wiki/176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D%D0%B0%D0%BF%D0%BE%D0%BB%D0%B5%D0%BE%D0%BD%D0%BE%D0%B2%D1%81%D0%BA%D0%B8%D0%B5_%D0%B2%D0%BE%D0%B9%D0%BD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200-летию Бородинской битвы (1812 - 2012)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Недаром помнит вся Россия…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8446" y="476250"/>
            <a:ext cx="7567107" cy="56499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6-006-Borodinskaja-bitv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05391" y="476250"/>
            <a:ext cx="7533217" cy="56499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бородино0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4664"/>
            <a:ext cx="3312368" cy="5328592"/>
          </a:xfrm>
          <a:prstGeom prst="rect">
            <a:avLst/>
          </a:prstGeom>
          <a:noFill/>
        </p:spPr>
      </p:pic>
      <p:pic>
        <p:nvPicPr>
          <p:cNvPr id="2051" name="Picture 3" descr="C:\Users\acer\Desktop\t_234_13266543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332656"/>
            <a:ext cx="446449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1086018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96710" y="980728"/>
            <a:ext cx="4219305" cy="5145435"/>
          </a:xfrm>
        </p:spPr>
      </p:pic>
      <p:pic>
        <p:nvPicPr>
          <p:cNvPr id="8" name="Содержимое 7" descr="borodino-gorky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004048" y="476672"/>
            <a:ext cx="3240360" cy="583264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126874384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36750" y="254000"/>
            <a:ext cx="527050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бородино0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76672"/>
            <a:ext cx="3528392" cy="5616624"/>
          </a:xfrm>
          <a:prstGeom prst="rect">
            <a:avLst/>
          </a:prstGeom>
          <a:noFill/>
        </p:spPr>
      </p:pic>
      <p:pic>
        <p:nvPicPr>
          <p:cNvPr id="5123" name="Picture 3" descr="C:\Users\acer\Desktop\i_890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60648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Borodin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8208912" cy="590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97_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09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8280920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77857831_large_Artilleristuy_na_Borodinskom_poleVSHevchenk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548680"/>
            <a:ext cx="7344816" cy="583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er\Desktop\0016-016-Borodinskaja-bitva-26-avgusta-1812-god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Borodino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842493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1283913383_brdn0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692696"/>
            <a:ext cx="734481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cer\Desktop\1240351431_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20688"/>
            <a:ext cx="828092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guinea-bo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764704"/>
            <a:ext cx="7992888" cy="554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Desktop\bea0ac0bc52b259706c37ab2997ff1e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3875" y="728663"/>
            <a:ext cx="8096250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Desktop\napoli_let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92696"/>
            <a:ext cx="7992888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Desktop\borodinskaya_pan_17_ful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620688"/>
            <a:ext cx="828092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cer\Desktop\77857835_large_Moleben_pered_Borodinskoy_bitvo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404664"/>
            <a:ext cx="7986464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1812-4-8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cer\Desktop\417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er\Desktop\borodino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620688"/>
            <a:ext cx="7920880" cy="532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er\Desktop\0008-008-Znachenie-Borodinskoj-bitv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332656"/>
            <a:ext cx="7992888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cer\Desktop\1332604988_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71475"/>
            <a:ext cx="8064896" cy="611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cer\Desktop\t_234_13267357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764704"/>
            <a:ext cx="84249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Battle_of_Borodin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27584" y="692696"/>
            <a:ext cx="7859216" cy="48245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50px-Skalon_Anton_Antonovich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051720" y="548680"/>
            <a:ext cx="5666705" cy="57606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px-Skalon_18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548680"/>
            <a:ext cx="6408712" cy="56886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Антон Антонович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Скалон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tooltip="1767"/>
              </a:rPr>
              <a:t>1767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3" tooltip="1812"/>
              </a:rPr>
              <a:t>1812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), российский командир эпохи 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4" tooltip="Наполеоновские войны"/>
              </a:rPr>
              <a:t>наполеоновских войн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генерал-майор. </a:t>
            </a: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</Words>
  <Application>Microsoft Office PowerPoint</Application>
  <PresentationFormat>Экран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200-летию Бородинской битвы (1812 - 2012)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200-летию Бородинской битвы (1812 - 2012)</dc:title>
  <dc:creator>acer</dc:creator>
  <cp:lastModifiedBy>acer</cp:lastModifiedBy>
  <cp:revision>12</cp:revision>
  <dcterms:created xsi:type="dcterms:W3CDTF">2012-09-06T16:30:43Z</dcterms:created>
  <dcterms:modified xsi:type="dcterms:W3CDTF">2013-06-06T14:32:24Z</dcterms:modified>
</cp:coreProperties>
</file>