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rot="21400781">
            <a:off x="2214895" y="1840544"/>
            <a:ext cx="4909176" cy="28932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i="1" dirty="0" err="1" smtClean="0">
                <a:ea typeface="+mj-ea"/>
                <a:cs typeface="+mj-cs"/>
              </a:rPr>
              <a:t>Дистант</a:t>
            </a:r>
            <a:r>
              <a:rPr lang="ru-RU" sz="5400" b="1" i="1" dirty="0" smtClean="0"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i="1" dirty="0" smtClean="0">
                <a:ea typeface="+mj-ea"/>
                <a:cs typeface="+mj-cs"/>
              </a:rPr>
              <a:t>по географии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5400" b="1" i="1" dirty="0" smtClean="0"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rgbClr val="C00000"/>
                </a:solidFill>
                <a:ea typeface="+mj-ea"/>
                <a:cs typeface="+mj-cs"/>
              </a:rPr>
              <a:t>8 класс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+mn-lt"/>
              </a:rPr>
              <a:t>Задания.</a:t>
            </a:r>
            <a:br>
              <a:rPr lang="ru-RU" sz="4800" dirty="0" smtClean="0">
                <a:solidFill>
                  <a:srgbClr val="C00000"/>
                </a:solidFill>
                <a:latin typeface="+mn-lt"/>
              </a:rPr>
            </a:br>
            <a:endParaRPr lang="ru-RU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196752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1/. Внимательно прочитайте § 15, а затем выполните задания в </a:t>
            </a:r>
            <a:r>
              <a:rPr lang="ru-RU" b="1" dirty="0" smtClean="0"/>
              <a:t>тетради (урок № 17):</a:t>
            </a:r>
            <a:endParaRPr lang="ru-RU" b="1" dirty="0" smtClean="0"/>
          </a:p>
          <a:p>
            <a:pPr algn="just"/>
            <a:r>
              <a:rPr lang="ru-RU" b="1" dirty="0" smtClean="0"/>
              <a:t>А) задание № 1 на стр. 50 – определите, какие формы рельефа на карте подписаны неверно. Обязательно используйте физическую карту России в атласе. Заполните таблицу.</a:t>
            </a:r>
          </a:p>
          <a:p>
            <a:pPr algn="just"/>
            <a:r>
              <a:rPr lang="ru-RU" b="1" dirty="0" smtClean="0"/>
              <a:t>Б) задание № 3 на стр. 51 – используя физическую и тектоническую карту, найдите соответствие форм рельефа и полезных ископаемых тектоническим структурам. При заполнении таблицы внимательно работайте и вникайте в условные знаки тектонической карты.</a:t>
            </a:r>
          </a:p>
          <a:p>
            <a:pPr algn="just"/>
            <a:r>
              <a:rPr lang="ru-RU" b="1" dirty="0" smtClean="0"/>
              <a:t>В) сформулируйте вывод к работе – вставьте пропущенные слова (обратите внимание на рисунок 64 в учебнике и выводы в конце параграфа).</a:t>
            </a:r>
          </a:p>
          <a:p>
            <a:pPr algn="just"/>
            <a:endParaRPr lang="ru-RU" b="1" dirty="0"/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Эти задания идут в зачёт практической работы, проверка и выставление оценки – после каникул. Работа обязательна для выполнения!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Желаю успеха!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+mn-lt"/>
              </a:rPr>
              <a:t>Внимание!!!</a:t>
            </a:r>
            <a:endParaRPr lang="ru-RU" b="1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Дорогие ребята! Внимательно прочитайте и повторите материал учебника по теме «Рельеф России»  - это § 13-17. Обратите внимание на словарную работу, а также на работу с физической и тектонической картами России в атласе. Всё это необходимо для того, чтобы успешно сдать зачёт по данной теме, который состоится в субботу, 15 ноября 2014г. В зачёт входит также и практическая работа из урока № 17 в вашей тетради. Желаю </a:t>
            </a:r>
            <a:r>
              <a:rPr lang="ru-RU" sz="2400" b="1" smtClean="0"/>
              <a:t>успешной работы!!!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85532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226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Задания. </vt:lpstr>
      <vt:lpstr>Внимание!!!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Ванёк</cp:lastModifiedBy>
  <cp:revision>22</cp:revision>
  <dcterms:created xsi:type="dcterms:W3CDTF">2013-07-29T17:42:42Z</dcterms:created>
  <dcterms:modified xsi:type="dcterms:W3CDTF">2014-11-02T09:42:39Z</dcterms:modified>
</cp:coreProperties>
</file>