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81" r:id="rId2"/>
    <p:sldId id="256" r:id="rId3"/>
    <p:sldId id="257" r:id="rId4"/>
    <p:sldId id="284" r:id="rId5"/>
    <p:sldId id="259" r:id="rId6"/>
    <p:sldId id="260" r:id="rId7"/>
    <p:sldId id="261" r:id="rId8"/>
    <p:sldId id="263" r:id="rId9"/>
    <p:sldId id="285" r:id="rId10"/>
    <p:sldId id="267" r:id="rId11"/>
    <p:sldId id="279" r:id="rId12"/>
    <p:sldId id="278" r:id="rId13"/>
    <p:sldId id="282" r:id="rId14"/>
    <p:sldId id="268" r:id="rId15"/>
    <p:sldId id="269" r:id="rId16"/>
    <p:sldId id="286" r:id="rId17"/>
    <p:sldId id="271" r:id="rId18"/>
    <p:sldId id="272" r:id="rId19"/>
    <p:sldId id="273" r:id="rId20"/>
    <p:sldId id="274" r:id="rId21"/>
    <p:sldId id="275" r:id="rId22"/>
    <p:sldId id="287" r:id="rId23"/>
    <p:sldId id="277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18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F68F6F0-CAB9-40BA-88EC-B64468A74557}" type="doc">
      <dgm:prSet loTypeId="urn:microsoft.com/office/officeart/2005/8/layout/hProcess3" loCatId="process" qsTypeId="urn:microsoft.com/office/officeart/2005/8/quickstyle/3d5" qsCatId="3D" csTypeId="urn:microsoft.com/office/officeart/2005/8/colors/accent2_5" csCatId="accent2" phldr="0"/>
      <dgm:spPr/>
    </dgm:pt>
    <dgm:pt modelId="{53182DD9-4654-4B6C-A5E3-FC9309F8E3E9}">
      <dgm:prSet phldrT="[Текст]" phldr="1"/>
      <dgm:spPr/>
      <dgm:t>
        <a:bodyPr/>
        <a:lstStyle/>
        <a:p>
          <a:endParaRPr lang="ru-RU" dirty="0"/>
        </a:p>
      </dgm:t>
    </dgm:pt>
    <dgm:pt modelId="{B9491E2B-813A-44D2-83AE-067FD84AD81C}" type="parTrans" cxnId="{DCC45CDE-86D0-4B11-A7EB-21E40149C419}">
      <dgm:prSet/>
      <dgm:spPr/>
      <dgm:t>
        <a:bodyPr/>
        <a:lstStyle/>
        <a:p>
          <a:endParaRPr lang="ru-RU"/>
        </a:p>
      </dgm:t>
    </dgm:pt>
    <dgm:pt modelId="{7C93E507-DDD1-41D8-8C76-71EE7D54C390}" type="sibTrans" cxnId="{DCC45CDE-86D0-4B11-A7EB-21E40149C419}">
      <dgm:prSet/>
      <dgm:spPr/>
      <dgm:t>
        <a:bodyPr/>
        <a:lstStyle/>
        <a:p>
          <a:endParaRPr lang="ru-RU"/>
        </a:p>
      </dgm:t>
    </dgm:pt>
    <dgm:pt modelId="{AC655532-0A4A-4518-9931-C2F292B83EDF}" type="pres">
      <dgm:prSet presAssocID="{7F68F6F0-CAB9-40BA-88EC-B64468A74557}" presName="Name0" presStyleCnt="0">
        <dgm:presLayoutVars>
          <dgm:dir/>
          <dgm:animLvl val="lvl"/>
          <dgm:resizeHandles val="exact"/>
        </dgm:presLayoutVars>
      </dgm:prSet>
      <dgm:spPr/>
    </dgm:pt>
    <dgm:pt modelId="{5EABBE93-1F18-4FAE-8417-0F7031E6EF26}" type="pres">
      <dgm:prSet presAssocID="{7F68F6F0-CAB9-40BA-88EC-B64468A74557}" presName="dummy" presStyleCnt="0"/>
      <dgm:spPr/>
    </dgm:pt>
    <dgm:pt modelId="{33D483A2-A921-4B02-AD87-BF0A7B87EE61}" type="pres">
      <dgm:prSet presAssocID="{7F68F6F0-CAB9-40BA-88EC-B64468A74557}" presName="linH" presStyleCnt="0"/>
      <dgm:spPr/>
    </dgm:pt>
    <dgm:pt modelId="{72A0717A-B487-4AB7-8D03-957B52D9954D}" type="pres">
      <dgm:prSet presAssocID="{7F68F6F0-CAB9-40BA-88EC-B64468A74557}" presName="padding1" presStyleCnt="0"/>
      <dgm:spPr/>
    </dgm:pt>
    <dgm:pt modelId="{43A32EE7-94D4-4786-A562-7F78A4771DA4}" type="pres">
      <dgm:prSet presAssocID="{53182DD9-4654-4B6C-A5E3-FC9309F8E3E9}" presName="linV" presStyleCnt="0"/>
      <dgm:spPr/>
    </dgm:pt>
    <dgm:pt modelId="{40D40AC3-6B0C-4A5D-9ED8-6248D6EBA42D}" type="pres">
      <dgm:prSet presAssocID="{53182DD9-4654-4B6C-A5E3-FC9309F8E3E9}" presName="spVertical1" presStyleCnt="0"/>
      <dgm:spPr/>
    </dgm:pt>
    <dgm:pt modelId="{B668A667-CED9-4D63-AB1D-2E8029B634D1}" type="pres">
      <dgm:prSet presAssocID="{53182DD9-4654-4B6C-A5E3-FC9309F8E3E9}" presName="parTx" presStyleLbl="revTx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3E3B72-4642-4422-A67B-064D65D50D67}" type="pres">
      <dgm:prSet presAssocID="{53182DD9-4654-4B6C-A5E3-FC9309F8E3E9}" presName="spVertical2" presStyleCnt="0"/>
      <dgm:spPr/>
    </dgm:pt>
    <dgm:pt modelId="{EF01FC81-33AD-4C90-A222-44A92DB8BAA8}" type="pres">
      <dgm:prSet presAssocID="{53182DD9-4654-4B6C-A5E3-FC9309F8E3E9}" presName="spVertical3" presStyleCnt="0"/>
      <dgm:spPr/>
    </dgm:pt>
    <dgm:pt modelId="{6855FB8C-A316-455F-9C8A-59E6D8C69584}" type="pres">
      <dgm:prSet presAssocID="{7F68F6F0-CAB9-40BA-88EC-B64468A74557}" presName="padding2" presStyleCnt="0"/>
      <dgm:spPr/>
    </dgm:pt>
    <dgm:pt modelId="{5A325292-4378-42A3-9408-09252DD49981}" type="pres">
      <dgm:prSet presAssocID="{7F68F6F0-CAB9-40BA-88EC-B64468A74557}" presName="negArrow" presStyleCnt="0"/>
      <dgm:spPr/>
    </dgm:pt>
    <dgm:pt modelId="{9737B603-CD5C-4432-AED5-493C85EAB16C}" type="pres">
      <dgm:prSet presAssocID="{7F68F6F0-CAB9-40BA-88EC-B64468A74557}" presName="backgroundArrow" presStyleLbl="node1" presStyleIdx="0" presStyleCnt="1" custLinFactNeighborY="9098"/>
      <dgm:spPr/>
    </dgm:pt>
  </dgm:ptLst>
  <dgm:cxnLst>
    <dgm:cxn modelId="{218A366C-AFFE-4695-9CDA-7C5D31CA0472}" type="presOf" srcId="{53182DD9-4654-4B6C-A5E3-FC9309F8E3E9}" destId="{B668A667-CED9-4D63-AB1D-2E8029B634D1}" srcOrd="0" destOrd="0" presId="urn:microsoft.com/office/officeart/2005/8/layout/hProcess3"/>
    <dgm:cxn modelId="{E9E4F45B-99F2-4357-854D-B16FC3412328}" type="presOf" srcId="{7F68F6F0-CAB9-40BA-88EC-B64468A74557}" destId="{AC655532-0A4A-4518-9931-C2F292B83EDF}" srcOrd="0" destOrd="0" presId="urn:microsoft.com/office/officeart/2005/8/layout/hProcess3"/>
    <dgm:cxn modelId="{DCC45CDE-86D0-4B11-A7EB-21E40149C419}" srcId="{7F68F6F0-CAB9-40BA-88EC-B64468A74557}" destId="{53182DD9-4654-4B6C-A5E3-FC9309F8E3E9}" srcOrd="0" destOrd="0" parTransId="{B9491E2B-813A-44D2-83AE-067FD84AD81C}" sibTransId="{7C93E507-DDD1-41D8-8C76-71EE7D54C390}"/>
    <dgm:cxn modelId="{C27C83C6-8B53-4DFB-B6B9-EDDB96431B40}" type="presParOf" srcId="{AC655532-0A4A-4518-9931-C2F292B83EDF}" destId="{5EABBE93-1F18-4FAE-8417-0F7031E6EF26}" srcOrd="0" destOrd="0" presId="urn:microsoft.com/office/officeart/2005/8/layout/hProcess3"/>
    <dgm:cxn modelId="{4E87AC0D-E8D3-4047-B773-E894ED417590}" type="presParOf" srcId="{AC655532-0A4A-4518-9931-C2F292B83EDF}" destId="{33D483A2-A921-4B02-AD87-BF0A7B87EE61}" srcOrd="1" destOrd="0" presId="urn:microsoft.com/office/officeart/2005/8/layout/hProcess3"/>
    <dgm:cxn modelId="{D259BFF5-9F6B-4FAF-93FF-7E319FD94996}" type="presParOf" srcId="{33D483A2-A921-4B02-AD87-BF0A7B87EE61}" destId="{72A0717A-B487-4AB7-8D03-957B52D9954D}" srcOrd="0" destOrd="0" presId="urn:microsoft.com/office/officeart/2005/8/layout/hProcess3"/>
    <dgm:cxn modelId="{B6B98F45-0A4A-400E-9057-85BC32C02886}" type="presParOf" srcId="{33D483A2-A921-4B02-AD87-BF0A7B87EE61}" destId="{43A32EE7-94D4-4786-A562-7F78A4771DA4}" srcOrd="1" destOrd="0" presId="urn:microsoft.com/office/officeart/2005/8/layout/hProcess3"/>
    <dgm:cxn modelId="{2F4585C5-58C9-4C6F-9011-F1FAB2032786}" type="presParOf" srcId="{43A32EE7-94D4-4786-A562-7F78A4771DA4}" destId="{40D40AC3-6B0C-4A5D-9ED8-6248D6EBA42D}" srcOrd="0" destOrd="0" presId="urn:microsoft.com/office/officeart/2005/8/layout/hProcess3"/>
    <dgm:cxn modelId="{4A74FCA8-6A22-4BF8-9166-C5D851F7EA26}" type="presParOf" srcId="{43A32EE7-94D4-4786-A562-7F78A4771DA4}" destId="{B668A667-CED9-4D63-AB1D-2E8029B634D1}" srcOrd="1" destOrd="0" presId="urn:microsoft.com/office/officeart/2005/8/layout/hProcess3"/>
    <dgm:cxn modelId="{24117CFA-0E82-4638-B582-1D2AA577DBAE}" type="presParOf" srcId="{43A32EE7-94D4-4786-A562-7F78A4771DA4}" destId="{803E3B72-4642-4422-A67B-064D65D50D67}" srcOrd="2" destOrd="0" presId="urn:microsoft.com/office/officeart/2005/8/layout/hProcess3"/>
    <dgm:cxn modelId="{2EB97BC5-B331-4266-939A-585ACAF2E60C}" type="presParOf" srcId="{43A32EE7-94D4-4786-A562-7F78A4771DA4}" destId="{EF01FC81-33AD-4C90-A222-44A92DB8BAA8}" srcOrd="3" destOrd="0" presId="urn:microsoft.com/office/officeart/2005/8/layout/hProcess3"/>
    <dgm:cxn modelId="{A58617A5-FF94-4660-ADE9-A2D5DB433EBB}" type="presParOf" srcId="{33D483A2-A921-4B02-AD87-BF0A7B87EE61}" destId="{6855FB8C-A316-455F-9C8A-59E6D8C69584}" srcOrd="2" destOrd="0" presId="urn:microsoft.com/office/officeart/2005/8/layout/hProcess3"/>
    <dgm:cxn modelId="{9F03D725-2840-47A7-B446-87A46B0AD702}" type="presParOf" srcId="{33D483A2-A921-4B02-AD87-BF0A7B87EE61}" destId="{5A325292-4378-42A3-9408-09252DD49981}" srcOrd="3" destOrd="0" presId="urn:microsoft.com/office/officeart/2005/8/layout/hProcess3"/>
    <dgm:cxn modelId="{3C0717CE-C17D-46A4-A4A1-857212CD51CA}" type="presParOf" srcId="{33D483A2-A921-4B02-AD87-BF0A7B87EE61}" destId="{9737B603-CD5C-4432-AED5-493C85EAB16C}" srcOrd="4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F68F6F0-CAB9-40BA-88EC-B64468A74557}" type="doc">
      <dgm:prSet loTypeId="urn:microsoft.com/office/officeart/2005/8/layout/hProcess3" loCatId="process" qsTypeId="urn:microsoft.com/office/officeart/2005/8/quickstyle/3d5" qsCatId="3D" csTypeId="urn:microsoft.com/office/officeart/2005/8/colors/accent2_2" csCatId="accent2" phldr="0"/>
      <dgm:spPr/>
    </dgm:pt>
    <dgm:pt modelId="{53182DD9-4654-4B6C-A5E3-FC9309F8E3E9}">
      <dgm:prSet phldrT="[Текст]" phldr="1"/>
      <dgm:spPr/>
      <dgm:t>
        <a:bodyPr/>
        <a:lstStyle/>
        <a:p>
          <a:endParaRPr lang="ru-RU" dirty="0"/>
        </a:p>
      </dgm:t>
    </dgm:pt>
    <dgm:pt modelId="{B9491E2B-813A-44D2-83AE-067FD84AD81C}" type="parTrans" cxnId="{DCC45CDE-86D0-4B11-A7EB-21E40149C419}">
      <dgm:prSet/>
      <dgm:spPr/>
      <dgm:t>
        <a:bodyPr/>
        <a:lstStyle/>
        <a:p>
          <a:endParaRPr lang="ru-RU"/>
        </a:p>
      </dgm:t>
    </dgm:pt>
    <dgm:pt modelId="{7C93E507-DDD1-41D8-8C76-71EE7D54C390}" type="sibTrans" cxnId="{DCC45CDE-86D0-4B11-A7EB-21E40149C419}">
      <dgm:prSet/>
      <dgm:spPr/>
      <dgm:t>
        <a:bodyPr/>
        <a:lstStyle/>
        <a:p>
          <a:endParaRPr lang="ru-RU"/>
        </a:p>
      </dgm:t>
    </dgm:pt>
    <dgm:pt modelId="{AC655532-0A4A-4518-9931-C2F292B83EDF}" type="pres">
      <dgm:prSet presAssocID="{7F68F6F0-CAB9-40BA-88EC-B64468A74557}" presName="Name0" presStyleCnt="0">
        <dgm:presLayoutVars>
          <dgm:dir/>
          <dgm:animLvl val="lvl"/>
          <dgm:resizeHandles val="exact"/>
        </dgm:presLayoutVars>
      </dgm:prSet>
      <dgm:spPr/>
    </dgm:pt>
    <dgm:pt modelId="{5EABBE93-1F18-4FAE-8417-0F7031E6EF26}" type="pres">
      <dgm:prSet presAssocID="{7F68F6F0-CAB9-40BA-88EC-B64468A74557}" presName="dummy" presStyleCnt="0"/>
      <dgm:spPr/>
    </dgm:pt>
    <dgm:pt modelId="{33D483A2-A921-4B02-AD87-BF0A7B87EE61}" type="pres">
      <dgm:prSet presAssocID="{7F68F6F0-CAB9-40BA-88EC-B64468A74557}" presName="linH" presStyleCnt="0"/>
      <dgm:spPr/>
    </dgm:pt>
    <dgm:pt modelId="{72A0717A-B487-4AB7-8D03-957B52D9954D}" type="pres">
      <dgm:prSet presAssocID="{7F68F6F0-CAB9-40BA-88EC-B64468A74557}" presName="padding1" presStyleCnt="0"/>
      <dgm:spPr/>
    </dgm:pt>
    <dgm:pt modelId="{43A32EE7-94D4-4786-A562-7F78A4771DA4}" type="pres">
      <dgm:prSet presAssocID="{53182DD9-4654-4B6C-A5E3-FC9309F8E3E9}" presName="linV" presStyleCnt="0"/>
      <dgm:spPr/>
    </dgm:pt>
    <dgm:pt modelId="{40D40AC3-6B0C-4A5D-9ED8-6248D6EBA42D}" type="pres">
      <dgm:prSet presAssocID="{53182DD9-4654-4B6C-A5E3-FC9309F8E3E9}" presName="spVertical1" presStyleCnt="0"/>
      <dgm:spPr/>
    </dgm:pt>
    <dgm:pt modelId="{B668A667-CED9-4D63-AB1D-2E8029B634D1}" type="pres">
      <dgm:prSet presAssocID="{53182DD9-4654-4B6C-A5E3-FC9309F8E3E9}" presName="parTx" presStyleLbl="revTx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3E3B72-4642-4422-A67B-064D65D50D67}" type="pres">
      <dgm:prSet presAssocID="{53182DD9-4654-4B6C-A5E3-FC9309F8E3E9}" presName="spVertical2" presStyleCnt="0"/>
      <dgm:spPr/>
    </dgm:pt>
    <dgm:pt modelId="{EF01FC81-33AD-4C90-A222-44A92DB8BAA8}" type="pres">
      <dgm:prSet presAssocID="{53182DD9-4654-4B6C-A5E3-FC9309F8E3E9}" presName="spVertical3" presStyleCnt="0"/>
      <dgm:spPr/>
    </dgm:pt>
    <dgm:pt modelId="{6855FB8C-A316-455F-9C8A-59E6D8C69584}" type="pres">
      <dgm:prSet presAssocID="{7F68F6F0-CAB9-40BA-88EC-B64468A74557}" presName="padding2" presStyleCnt="0"/>
      <dgm:spPr/>
    </dgm:pt>
    <dgm:pt modelId="{5A325292-4378-42A3-9408-09252DD49981}" type="pres">
      <dgm:prSet presAssocID="{7F68F6F0-CAB9-40BA-88EC-B64468A74557}" presName="negArrow" presStyleCnt="0"/>
      <dgm:spPr/>
    </dgm:pt>
    <dgm:pt modelId="{9737B603-CD5C-4432-AED5-493C85EAB16C}" type="pres">
      <dgm:prSet presAssocID="{7F68F6F0-CAB9-40BA-88EC-B64468A74557}" presName="backgroundArrow" presStyleLbl="node1" presStyleIdx="0" presStyleCnt="1"/>
      <dgm:spPr/>
    </dgm:pt>
  </dgm:ptLst>
  <dgm:cxnLst>
    <dgm:cxn modelId="{3CDE6A00-7A6E-492A-938B-6AA8259E6961}" type="presOf" srcId="{53182DD9-4654-4B6C-A5E3-FC9309F8E3E9}" destId="{B668A667-CED9-4D63-AB1D-2E8029B634D1}" srcOrd="0" destOrd="0" presId="urn:microsoft.com/office/officeart/2005/8/layout/hProcess3"/>
    <dgm:cxn modelId="{DCC45CDE-86D0-4B11-A7EB-21E40149C419}" srcId="{7F68F6F0-CAB9-40BA-88EC-B64468A74557}" destId="{53182DD9-4654-4B6C-A5E3-FC9309F8E3E9}" srcOrd="0" destOrd="0" parTransId="{B9491E2B-813A-44D2-83AE-067FD84AD81C}" sibTransId="{7C93E507-DDD1-41D8-8C76-71EE7D54C390}"/>
    <dgm:cxn modelId="{BF37ED48-9560-48A5-89F2-899C95A3DACC}" type="presOf" srcId="{7F68F6F0-CAB9-40BA-88EC-B64468A74557}" destId="{AC655532-0A4A-4518-9931-C2F292B83EDF}" srcOrd="0" destOrd="0" presId="urn:microsoft.com/office/officeart/2005/8/layout/hProcess3"/>
    <dgm:cxn modelId="{021232EC-C626-4FF5-845B-E49DFE12BE47}" type="presParOf" srcId="{AC655532-0A4A-4518-9931-C2F292B83EDF}" destId="{5EABBE93-1F18-4FAE-8417-0F7031E6EF26}" srcOrd="0" destOrd="0" presId="urn:microsoft.com/office/officeart/2005/8/layout/hProcess3"/>
    <dgm:cxn modelId="{07DD1874-EF7F-454A-80B9-6D6DF48FE65B}" type="presParOf" srcId="{AC655532-0A4A-4518-9931-C2F292B83EDF}" destId="{33D483A2-A921-4B02-AD87-BF0A7B87EE61}" srcOrd="1" destOrd="0" presId="urn:microsoft.com/office/officeart/2005/8/layout/hProcess3"/>
    <dgm:cxn modelId="{30945C54-0A69-4F69-810D-98E3518E57B3}" type="presParOf" srcId="{33D483A2-A921-4B02-AD87-BF0A7B87EE61}" destId="{72A0717A-B487-4AB7-8D03-957B52D9954D}" srcOrd="0" destOrd="0" presId="urn:microsoft.com/office/officeart/2005/8/layout/hProcess3"/>
    <dgm:cxn modelId="{5BC082C5-96B6-4EEC-937B-C7A95E08323A}" type="presParOf" srcId="{33D483A2-A921-4B02-AD87-BF0A7B87EE61}" destId="{43A32EE7-94D4-4786-A562-7F78A4771DA4}" srcOrd="1" destOrd="0" presId="urn:microsoft.com/office/officeart/2005/8/layout/hProcess3"/>
    <dgm:cxn modelId="{0CAFB0FF-7605-4B36-9732-11E649AAA262}" type="presParOf" srcId="{43A32EE7-94D4-4786-A562-7F78A4771DA4}" destId="{40D40AC3-6B0C-4A5D-9ED8-6248D6EBA42D}" srcOrd="0" destOrd="0" presId="urn:microsoft.com/office/officeart/2005/8/layout/hProcess3"/>
    <dgm:cxn modelId="{2ABB293F-1C21-4CC4-A417-74DC78E0DB53}" type="presParOf" srcId="{43A32EE7-94D4-4786-A562-7F78A4771DA4}" destId="{B668A667-CED9-4D63-AB1D-2E8029B634D1}" srcOrd="1" destOrd="0" presId="urn:microsoft.com/office/officeart/2005/8/layout/hProcess3"/>
    <dgm:cxn modelId="{4866D517-5ECF-4741-A17F-CF665B9D2B4A}" type="presParOf" srcId="{43A32EE7-94D4-4786-A562-7F78A4771DA4}" destId="{803E3B72-4642-4422-A67B-064D65D50D67}" srcOrd="2" destOrd="0" presId="urn:microsoft.com/office/officeart/2005/8/layout/hProcess3"/>
    <dgm:cxn modelId="{4143FB3F-A52A-4B64-8ED7-200FF10B08BF}" type="presParOf" srcId="{43A32EE7-94D4-4786-A562-7F78A4771DA4}" destId="{EF01FC81-33AD-4C90-A222-44A92DB8BAA8}" srcOrd="3" destOrd="0" presId="urn:microsoft.com/office/officeart/2005/8/layout/hProcess3"/>
    <dgm:cxn modelId="{A14A5BB8-2B0E-43C0-8BA9-4CCFAF33B03A}" type="presParOf" srcId="{33D483A2-A921-4B02-AD87-BF0A7B87EE61}" destId="{6855FB8C-A316-455F-9C8A-59E6D8C69584}" srcOrd="2" destOrd="0" presId="urn:microsoft.com/office/officeart/2005/8/layout/hProcess3"/>
    <dgm:cxn modelId="{2CBDD146-B9A5-4019-9258-7E65313D878D}" type="presParOf" srcId="{33D483A2-A921-4B02-AD87-BF0A7B87EE61}" destId="{5A325292-4378-42A3-9408-09252DD49981}" srcOrd="3" destOrd="0" presId="urn:microsoft.com/office/officeart/2005/8/layout/hProcess3"/>
    <dgm:cxn modelId="{377A8DD8-7E96-49A6-81E3-B36154556044}" type="presParOf" srcId="{33D483A2-A921-4B02-AD87-BF0A7B87EE61}" destId="{9737B603-CD5C-4432-AED5-493C85EAB16C}" srcOrd="4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F68F6F0-CAB9-40BA-88EC-B64468A74557}" type="doc">
      <dgm:prSet loTypeId="urn:microsoft.com/office/officeart/2005/8/layout/hProcess3" loCatId="process" qsTypeId="urn:microsoft.com/office/officeart/2005/8/quickstyle/3d5" qsCatId="3D" csTypeId="urn:microsoft.com/office/officeart/2005/8/colors/accent2_3" csCatId="accent2" phldr="0"/>
      <dgm:spPr/>
    </dgm:pt>
    <dgm:pt modelId="{53182DD9-4654-4B6C-A5E3-FC9309F8E3E9}">
      <dgm:prSet phldrT="[Текст]" phldr="1"/>
      <dgm:spPr/>
      <dgm:t>
        <a:bodyPr/>
        <a:lstStyle/>
        <a:p>
          <a:endParaRPr lang="ru-RU" dirty="0"/>
        </a:p>
      </dgm:t>
    </dgm:pt>
    <dgm:pt modelId="{B9491E2B-813A-44D2-83AE-067FD84AD81C}" type="parTrans" cxnId="{DCC45CDE-86D0-4B11-A7EB-21E40149C419}">
      <dgm:prSet/>
      <dgm:spPr/>
      <dgm:t>
        <a:bodyPr/>
        <a:lstStyle/>
        <a:p>
          <a:endParaRPr lang="ru-RU"/>
        </a:p>
      </dgm:t>
    </dgm:pt>
    <dgm:pt modelId="{7C93E507-DDD1-41D8-8C76-71EE7D54C390}" type="sibTrans" cxnId="{DCC45CDE-86D0-4B11-A7EB-21E40149C419}">
      <dgm:prSet/>
      <dgm:spPr/>
      <dgm:t>
        <a:bodyPr/>
        <a:lstStyle/>
        <a:p>
          <a:endParaRPr lang="ru-RU"/>
        </a:p>
      </dgm:t>
    </dgm:pt>
    <dgm:pt modelId="{AC655532-0A4A-4518-9931-C2F292B83EDF}" type="pres">
      <dgm:prSet presAssocID="{7F68F6F0-CAB9-40BA-88EC-B64468A74557}" presName="Name0" presStyleCnt="0">
        <dgm:presLayoutVars>
          <dgm:dir/>
          <dgm:animLvl val="lvl"/>
          <dgm:resizeHandles val="exact"/>
        </dgm:presLayoutVars>
      </dgm:prSet>
      <dgm:spPr/>
    </dgm:pt>
    <dgm:pt modelId="{5EABBE93-1F18-4FAE-8417-0F7031E6EF26}" type="pres">
      <dgm:prSet presAssocID="{7F68F6F0-CAB9-40BA-88EC-B64468A74557}" presName="dummy" presStyleCnt="0"/>
      <dgm:spPr/>
    </dgm:pt>
    <dgm:pt modelId="{33D483A2-A921-4B02-AD87-BF0A7B87EE61}" type="pres">
      <dgm:prSet presAssocID="{7F68F6F0-CAB9-40BA-88EC-B64468A74557}" presName="linH" presStyleCnt="0"/>
      <dgm:spPr/>
    </dgm:pt>
    <dgm:pt modelId="{72A0717A-B487-4AB7-8D03-957B52D9954D}" type="pres">
      <dgm:prSet presAssocID="{7F68F6F0-CAB9-40BA-88EC-B64468A74557}" presName="padding1" presStyleCnt="0"/>
      <dgm:spPr/>
    </dgm:pt>
    <dgm:pt modelId="{43A32EE7-94D4-4786-A562-7F78A4771DA4}" type="pres">
      <dgm:prSet presAssocID="{53182DD9-4654-4B6C-A5E3-FC9309F8E3E9}" presName="linV" presStyleCnt="0"/>
      <dgm:spPr/>
    </dgm:pt>
    <dgm:pt modelId="{40D40AC3-6B0C-4A5D-9ED8-6248D6EBA42D}" type="pres">
      <dgm:prSet presAssocID="{53182DD9-4654-4B6C-A5E3-FC9309F8E3E9}" presName="spVertical1" presStyleCnt="0"/>
      <dgm:spPr/>
    </dgm:pt>
    <dgm:pt modelId="{B668A667-CED9-4D63-AB1D-2E8029B634D1}" type="pres">
      <dgm:prSet presAssocID="{53182DD9-4654-4B6C-A5E3-FC9309F8E3E9}" presName="parTx" presStyleLbl="revTx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3E3B72-4642-4422-A67B-064D65D50D67}" type="pres">
      <dgm:prSet presAssocID="{53182DD9-4654-4B6C-A5E3-FC9309F8E3E9}" presName="spVertical2" presStyleCnt="0"/>
      <dgm:spPr/>
    </dgm:pt>
    <dgm:pt modelId="{EF01FC81-33AD-4C90-A222-44A92DB8BAA8}" type="pres">
      <dgm:prSet presAssocID="{53182DD9-4654-4B6C-A5E3-FC9309F8E3E9}" presName="spVertical3" presStyleCnt="0"/>
      <dgm:spPr/>
    </dgm:pt>
    <dgm:pt modelId="{6855FB8C-A316-455F-9C8A-59E6D8C69584}" type="pres">
      <dgm:prSet presAssocID="{7F68F6F0-CAB9-40BA-88EC-B64468A74557}" presName="padding2" presStyleCnt="0"/>
      <dgm:spPr/>
    </dgm:pt>
    <dgm:pt modelId="{5A325292-4378-42A3-9408-09252DD49981}" type="pres">
      <dgm:prSet presAssocID="{7F68F6F0-CAB9-40BA-88EC-B64468A74557}" presName="negArrow" presStyleCnt="0"/>
      <dgm:spPr/>
    </dgm:pt>
    <dgm:pt modelId="{9737B603-CD5C-4432-AED5-493C85EAB16C}" type="pres">
      <dgm:prSet presAssocID="{7F68F6F0-CAB9-40BA-88EC-B64468A74557}" presName="backgroundArrow" presStyleLbl="node1" presStyleIdx="0" presStyleCnt="1" custLinFactNeighborY="9098"/>
      <dgm:spPr/>
    </dgm:pt>
  </dgm:ptLst>
  <dgm:cxnLst>
    <dgm:cxn modelId="{0DC3C4C2-844C-4017-A2E7-4FE45E21D220}" type="presOf" srcId="{53182DD9-4654-4B6C-A5E3-FC9309F8E3E9}" destId="{B668A667-CED9-4D63-AB1D-2E8029B634D1}" srcOrd="0" destOrd="0" presId="urn:microsoft.com/office/officeart/2005/8/layout/hProcess3"/>
    <dgm:cxn modelId="{DCC45CDE-86D0-4B11-A7EB-21E40149C419}" srcId="{7F68F6F0-CAB9-40BA-88EC-B64468A74557}" destId="{53182DD9-4654-4B6C-A5E3-FC9309F8E3E9}" srcOrd="0" destOrd="0" parTransId="{B9491E2B-813A-44D2-83AE-067FD84AD81C}" sibTransId="{7C93E507-DDD1-41D8-8C76-71EE7D54C390}"/>
    <dgm:cxn modelId="{D0A4FA70-77E0-48E6-890A-85330F35E118}" type="presOf" srcId="{7F68F6F0-CAB9-40BA-88EC-B64468A74557}" destId="{AC655532-0A4A-4518-9931-C2F292B83EDF}" srcOrd="0" destOrd="0" presId="urn:microsoft.com/office/officeart/2005/8/layout/hProcess3"/>
    <dgm:cxn modelId="{3C2D8CAB-D28A-4B11-A9C3-45095C0A584B}" type="presParOf" srcId="{AC655532-0A4A-4518-9931-C2F292B83EDF}" destId="{5EABBE93-1F18-4FAE-8417-0F7031E6EF26}" srcOrd="0" destOrd="0" presId="urn:microsoft.com/office/officeart/2005/8/layout/hProcess3"/>
    <dgm:cxn modelId="{CCA58E84-B8E7-4019-8488-4B445042951C}" type="presParOf" srcId="{AC655532-0A4A-4518-9931-C2F292B83EDF}" destId="{33D483A2-A921-4B02-AD87-BF0A7B87EE61}" srcOrd="1" destOrd="0" presId="urn:microsoft.com/office/officeart/2005/8/layout/hProcess3"/>
    <dgm:cxn modelId="{C714215A-22A0-43BF-B98D-48741C51E040}" type="presParOf" srcId="{33D483A2-A921-4B02-AD87-BF0A7B87EE61}" destId="{72A0717A-B487-4AB7-8D03-957B52D9954D}" srcOrd="0" destOrd="0" presId="urn:microsoft.com/office/officeart/2005/8/layout/hProcess3"/>
    <dgm:cxn modelId="{8A18210A-FE63-4CBE-89D8-227F599F10A3}" type="presParOf" srcId="{33D483A2-A921-4B02-AD87-BF0A7B87EE61}" destId="{43A32EE7-94D4-4786-A562-7F78A4771DA4}" srcOrd="1" destOrd="0" presId="urn:microsoft.com/office/officeart/2005/8/layout/hProcess3"/>
    <dgm:cxn modelId="{63671F0A-7AD3-4159-9897-B5C67116C7F4}" type="presParOf" srcId="{43A32EE7-94D4-4786-A562-7F78A4771DA4}" destId="{40D40AC3-6B0C-4A5D-9ED8-6248D6EBA42D}" srcOrd="0" destOrd="0" presId="urn:microsoft.com/office/officeart/2005/8/layout/hProcess3"/>
    <dgm:cxn modelId="{0E5A31E2-3686-4765-8C72-C218C0911C25}" type="presParOf" srcId="{43A32EE7-94D4-4786-A562-7F78A4771DA4}" destId="{B668A667-CED9-4D63-AB1D-2E8029B634D1}" srcOrd="1" destOrd="0" presId="urn:microsoft.com/office/officeart/2005/8/layout/hProcess3"/>
    <dgm:cxn modelId="{9E638849-AB26-4A9C-9D7F-C854DBF37E6F}" type="presParOf" srcId="{43A32EE7-94D4-4786-A562-7F78A4771DA4}" destId="{803E3B72-4642-4422-A67B-064D65D50D67}" srcOrd="2" destOrd="0" presId="urn:microsoft.com/office/officeart/2005/8/layout/hProcess3"/>
    <dgm:cxn modelId="{3CDA8A3A-C08A-427E-AD1B-5FE3E3989532}" type="presParOf" srcId="{43A32EE7-94D4-4786-A562-7F78A4771DA4}" destId="{EF01FC81-33AD-4C90-A222-44A92DB8BAA8}" srcOrd="3" destOrd="0" presId="urn:microsoft.com/office/officeart/2005/8/layout/hProcess3"/>
    <dgm:cxn modelId="{4D093390-CA78-4D5F-A473-5E5A01F4A20A}" type="presParOf" srcId="{33D483A2-A921-4B02-AD87-BF0A7B87EE61}" destId="{6855FB8C-A316-455F-9C8A-59E6D8C69584}" srcOrd="2" destOrd="0" presId="urn:microsoft.com/office/officeart/2005/8/layout/hProcess3"/>
    <dgm:cxn modelId="{6E294DC2-8776-4851-981E-451E443CD5E0}" type="presParOf" srcId="{33D483A2-A921-4B02-AD87-BF0A7B87EE61}" destId="{5A325292-4378-42A3-9408-09252DD49981}" srcOrd="3" destOrd="0" presId="urn:microsoft.com/office/officeart/2005/8/layout/hProcess3"/>
    <dgm:cxn modelId="{295C67DE-C450-4C9C-BF5B-0A0E01653342}" type="presParOf" srcId="{33D483A2-A921-4B02-AD87-BF0A7B87EE61}" destId="{9737B603-CD5C-4432-AED5-493C85EAB16C}" srcOrd="4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xmlns="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F68F6F0-CAB9-40BA-88EC-B64468A74557}" type="doc">
      <dgm:prSet loTypeId="urn:microsoft.com/office/officeart/2005/8/layout/hProcess3" loCatId="process" qsTypeId="urn:microsoft.com/office/officeart/2005/8/quickstyle/3d5" qsCatId="3D" csTypeId="urn:microsoft.com/office/officeart/2005/8/colors/accent2_4" csCatId="accent2" phldr="0"/>
      <dgm:spPr/>
    </dgm:pt>
    <dgm:pt modelId="{53182DD9-4654-4B6C-A5E3-FC9309F8E3E9}">
      <dgm:prSet phldrT="[Текст]" phldr="1"/>
      <dgm:spPr/>
      <dgm:t>
        <a:bodyPr/>
        <a:lstStyle/>
        <a:p>
          <a:endParaRPr lang="ru-RU" dirty="0"/>
        </a:p>
      </dgm:t>
    </dgm:pt>
    <dgm:pt modelId="{B9491E2B-813A-44D2-83AE-067FD84AD81C}" type="parTrans" cxnId="{DCC45CDE-86D0-4B11-A7EB-21E40149C419}">
      <dgm:prSet/>
      <dgm:spPr/>
      <dgm:t>
        <a:bodyPr/>
        <a:lstStyle/>
        <a:p>
          <a:endParaRPr lang="ru-RU"/>
        </a:p>
      </dgm:t>
    </dgm:pt>
    <dgm:pt modelId="{7C93E507-DDD1-41D8-8C76-71EE7D54C390}" type="sibTrans" cxnId="{DCC45CDE-86D0-4B11-A7EB-21E40149C419}">
      <dgm:prSet/>
      <dgm:spPr/>
      <dgm:t>
        <a:bodyPr/>
        <a:lstStyle/>
        <a:p>
          <a:endParaRPr lang="ru-RU"/>
        </a:p>
      </dgm:t>
    </dgm:pt>
    <dgm:pt modelId="{AC655532-0A4A-4518-9931-C2F292B83EDF}" type="pres">
      <dgm:prSet presAssocID="{7F68F6F0-CAB9-40BA-88EC-B64468A74557}" presName="Name0" presStyleCnt="0">
        <dgm:presLayoutVars>
          <dgm:dir/>
          <dgm:animLvl val="lvl"/>
          <dgm:resizeHandles val="exact"/>
        </dgm:presLayoutVars>
      </dgm:prSet>
      <dgm:spPr/>
    </dgm:pt>
    <dgm:pt modelId="{5EABBE93-1F18-4FAE-8417-0F7031E6EF26}" type="pres">
      <dgm:prSet presAssocID="{7F68F6F0-CAB9-40BA-88EC-B64468A74557}" presName="dummy" presStyleCnt="0"/>
      <dgm:spPr/>
    </dgm:pt>
    <dgm:pt modelId="{33D483A2-A921-4B02-AD87-BF0A7B87EE61}" type="pres">
      <dgm:prSet presAssocID="{7F68F6F0-CAB9-40BA-88EC-B64468A74557}" presName="linH" presStyleCnt="0"/>
      <dgm:spPr/>
    </dgm:pt>
    <dgm:pt modelId="{72A0717A-B487-4AB7-8D03-957B52D9954D}" type="pres">
      <dgm:prSet presAssocID="{7F68F6F0-CAB9-40BA-88EC-B64468A74557}" presName="padding1" presStyleCnt="0"/>
      <dgm:spPr/>
    </dgm:pt>
    <dgm:pt modelId="{43A32EE7-94D4-4786-A562-7F78A4771DA4}" type="pres">
      <dgm:prSet presAssocID="{53182DD9-4654-4B6C-A5E3-FC9309F8E3E9}" presName="linV" presStyleCnt="0"/>
      <dgm:spPr/>
    </dgm:pt>
    <dgm:pt modelId="{40D40AC3-6B0C-4A5D-9ED8-6248D6EBA42D}" type="pres">
      <dgm:prSet presAssocID="{53182DD9-4654-4B6C-A5E3-FC9309F8E3E9}" presName="spVertical1" presStyleCnt="0"/>
      <dgm:spPr/>
    </dgm:pt>
    <dgm:pt modelId="{B668A667-CED9-4D63-AB1D-2E8029B634D1}" type="pres">
      <dgm:prSet presAssocID="{53182DD9-4654-4B6C-A5E3-FC9309F8E3E9}" presName="parTx" presStyleLbl="revTx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3E3B72-4642-4422-A67B-064D65D50D67}" type="pres">
      <dgm:prSet presAssocID="{53182DD9-4654-4B6C-A5E3-FC9309F8E3E9}" presName="spVertical2" presStyleCnt="0"/>
      <dgm:spPr/>
    </dgm:pt>
    <dgm:pt modelId="{EF01FC81-33AD-4C90-A222-44A92DB8BAA8}" type="pres">
      <dgm:prSet presAssocID="{53182DD9-4654-4B6C-A5E3-FC9309F8E3E9}" presName="spVertical3" presStyleCnt="0"/>
      <dgm:spPr/>
    </dgm:pt>
    <dgm:pt modelId="{6855FB8C-A316-455F-9C8A-59E6D8C69584}" type="pres">
      <dgm:prSet presAssocID="{7F68F6F0-CAB9-40BA-88EC-B64468A74557}" presName="padding2" presStyleCnt="0"/>
      <dgm:spPr/>
    </dgm:pt>
    <dgm:pt modelId="{5A325292-4378-42A3-9408-09252DD49981}" type="pres">
      <dgm:prSet presAssocID="{7F68F6F0-CAB9-40BA-88EC-B64468A74557}" presName="negArrow" presStyleCnt="0"/>
      <dgm:spPr/>
    </dgm:pt>
    <dgm:pt modelId="{9737B603-CD5C-4432-AED5-493C85EAB16C}" type="pres">
      <dgm:prSet presAssocID="{7F68F6F0-CAB9-40BA-88EC-B64468A74557}" presName="backgroundArrow" presStyleLbl="node1" presStyleIdx="0" presStyleCnt="1" custLinFactNeighborY="9098"/>
      <dgm:spPr/>
    </dgm:pt>
  </dgm:ptLst>
  <dgm:cxnLst>
    <dgm:cxn modelId="{5FCD5E34-D8AF-4628-9DD1-98703F895E1A}" type="presOf" srcId="{7F68F6F0-CAB9-40BA-88EC-B64468A74557}" destId="{AC655532-0A4A-4518-9931-C2F292B83EDF}" srcOrd="0" destOrd="0" presId="urn:microsoft.com/office/officeart/2005/8/layout/hProcess3"/>
    <dgm:cxn modelId="{DCC45CDE-86D0-4B11-A7EB-21E40149C419}" srcId="{7F68F6F0-CAB9-40BA-88EC-B64468A74557}" destId="{53182DD9-4654-4B6C-A5E3-FC9309F8E3E9}" srcOrd="0" destOrd="0" parTransId="{B9491E2B-813A-44D2-83AE-067FD84AD81C}" sibTransId="{7C93E507-DDD1-41D8-8C76-71EE7D54C390}"/>
    <dgm:cxn modelId="{8F48E00E-D934-4D2F-8C47-AA0F87186D84}" type="presOf" srcId="{53182DD9-4654-4B6C-A5E3-FC9309F8E3E9}" destId="{B668A667-CED9-4D63-AB1D-2E8029B634D1}" srcOrd="0" destOrd="0" presId="urn:microsoft.com/office/officeart/2005/8/layout/hProcess3"/>
    <dgm:cxn modelId="{2C291A23-07A2-4D25-A8E2-62788B19F999}" type="presParOf" srcId="{AC655532-0A4A-4518-9931-C2F292B83EDF}" destId="{5EABBE93-1F18-4FAE-8417-0F7031E6EF26}" srcOrd="0" destOrd="0" presId="urn:microsoft.com/office/officeart/2005/8/layout/hProcess3"/>
    <dgm:cxn modelId="{92E1C33E-6E5C-49A4-9BE2-45CF14E9AE73}" type="presParOf" srcId="{AC655532-0A4A-4518-9931-C2F292B83EDF}" destId="{33D483A2-A921-4B02-AD87-BF0A7B87EE61}" srcOrd="1" destOrd="0" presId="urn:microsoft.com/office/officeart/2005/8/layout/hProcess3"/>
    <dgm:cxn modelId="{B0268B7C-E3A9-4F26-9827-A69E4AAA1384}" type="presParOf" srcId="{33D483A2-A921-4B02-AD87-BF0A7B87EE61}" destId="{72A0717A-B487-4AB7-8D03-957B52D9954D}" srcOrd="0" destOrd="0" presId="urn:microsoft.com/office/officeart/2005/8/layout/hProcess3"/>
    <dgm:cxn modelId="{134E59DF-B3A8-492D-B10B-B0C7BBF74A12}" type="presParOf" srcId="{33D483A2-A921-4B02-AD87-BF0A7B87EE61}" destId="{43A32EE7-94D4-4786-A562-7F78A4771DA4}" srcOrd="1" destOrd="0" presId="urn:microsoft.com/office/officeart/2005/8/layout/hProcess3"/>
    <dgm:cxn modelId="{C8FE34C4-2387-42DD-8A0D-2B408E018DB7}" type="presParOf" srcId="{43A32EE7-94D4-4786-A562-7F78A4771DA4}" destId="{40D40AC3-6B0C-4A5D-9ED8-6248D6EBA42D}" srcOrd="0" destOrd="0" presId="urn:microsoft.com/office/officeart/2005/8/layout/hProcess3"/>
    <dgm:cxn modelId="{7E48407D-364C-4E0E-BD38-9EF710859577}" type="presParOf" srcId="{43A32EE7-94D4-4786-A562-7F78A4771DA4}" destId="{B668A667-CED9-4D63-AB1D-2E8029B634D1}" srcOrd="1" destOrd="0" presId="urn:microsoft.com/office/officeart/2005/8/layout/hProcess3"/>
    <dgm:cxn modelId="{BE97F7E2-FB47-4F0D-9008-4C6E12605194}" type="presParOf" srcId="{43A32EE7-94D4-4786-A562-7F78A4771DA4}" destId="{803E3B72-4642-4422-A67B-064D65D50D67}" srcOrd="2" destOrd="0" presId="urn:microsoft.com/office/officeart/2005/8/layout/hProcess3"/>
    <dgm:cxn modelId="{FC70E1EC-D444-459D-B629-0A0E19D88CBF}" type="presParOf" srcId="{43A32EE7-94D4-4786-A562-7F78A4771DA4}" destId="{EF01FC81-33AD-4C90-A222-44A92DB8BAA8}" srcOrd="3" destOrd="0" presId="urn:microsoft.com/office/officeart/2005/8/layout/hProcess3"/>
    <dgm:cxn modelId="{7998DD9B-7150-49F5-A81F-668FD20BD193}" type="presParOf" srcId="{33D483A2-A921-4B02-AD87-BF0A7B87EE61}" destId="{6855FB8C-A316-455F-9C8A-59E6D8C69584}" srcOrd="2" destOrd="0" presId="urn:microsoft.com/office/officeart/2005/8/layout/hProcess3"/>
    <dgm:cxn modelId="{FAC36B0A-76D1-4CFE-B205-CE8A4B48F620}" type="presParOf" srcId="{33D483A2-A921-4B02-AD87-BF0A7B87EE61}" destId="{5A325292-4378-42A3-9408-09252DD49981}" srcOrd="3" destOrd="0" presId="urn:microsoft.com/office/officeart/2005/8/layout/hProcess3"/>
    <dgm:cxn modelId="{4029CC60-36B9-47A9-B6DC-BD983DF8D1F2}" type="presParOf" srcId="{33D483A2-A921-4B02-AD87-BF0A7B87EE61}" destId="{9737B603-CD5C-4432-AED5-493C85EAB16C}" srcOrd="4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xmlns="" relId="rId2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737B603-CD5C-4432-AED5-493C85EAB16C}">
      <dsp:nvSpPr>
        <dsp:cNvPr id="0" name=""/>
        <dsp:cNvSpPr/>
      </dsp:nvSpPr>
      <dsp:spPr>
        <a:xfrm>
          <a:off x="0" y="87"/>
          <a:ext cx="864096" cy="792000"/>
        </a:xfrm>
        <a:prstGeom prst="rightArrow">
          <a:avLst/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68A667-CED9-4D63-AB1D-2E8029B634D1}">
      <dsp:nvSpPr>
        <dsp:cNvPr id="0" name=""/>
        <dsp:cNvSpPr/>
      </dsp:nvSpPr>
      <dsp:spPr>
        <a:xfrm>
          <a:off x="69701" y="198043"/>
          <a:ext cx="707984" cy="396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11760" rIns="0" bIns="11176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 dirty="0"/>
        </a:p>
      </dsp:txBody>
      <dsp:txXfrm>
        <a:off x="69701" y="198043"/>
        <a:ext cx="707984" cy="39600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737B603-CD5C-4432-AED5-493C85EAB16C}">
      <dsp:nvSpPr>
        <dsp:cNvPr id="0" name=""/>
        <dsp:cNvSpPr/>
      </dsp:nvSpPr>
      <dsp:spPr>
        <a:xfrm>
          <a:off x="0" y="43"/>
          <a:ext cx="864096" cy="792000"/>
        </a:xfrm>
        <a:prstGeom prst="rightArrow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68A667-CED9-4D63-AB1D-2E8029B634D1}">
      <dsp:nvSpPr>
        <dsp:cNvPr id="0" name=""/>
        <dsp:cNvSpPr/>
      </dsp:nvSpPr>
      <dsp:spPr>
        <a:xfrm>
          <a:off x="69701" y="198043"/>
          <a:ext cx="707984" cy="396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11760" rIns="0" bIns="11176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 dirty="0"/>
        </a:p>
      </dsp:txBody>
      <dsp:txXfrm>
        <a:off x="69701" y="198043"/>
        <a:ext cx="707984" cy="39600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737B603-CD5C-4432-AED5-493C85EAB16C}">
      <dsp:nvSpPr>
        <dsp:cNvPr id="0" name=""/>
        <dsp:cNvSpPr/>
      </dsp:nvSpPr>
      <dsp:spPr>
        <a:xfrm>
          <a:off x="0" y="87"/>
          <a:ext cx="864096" cy="792000"/>
        </a:xfrm>
        <a:prstGeom prst="rightArrow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68A667-CED9-4D63-AB1D-2E8029B634D1}">
      <dsp:nvSpPr>
        <dsp:cNvPr id="0" name=""/>
        <dsp:cNvSpPr/>
      </dsp:nvSpPr>
      <dsp:spPr>
        <a:xfrm>
          <a:off x="69701" y="198043"/>
          <a:ext cx="707984" cy="396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11760" rIns="0" bIns="11176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 dirty="0"/>
        </a:p>
      </dsp:txBody>
      <dsp:txXfrm>
        <a:off x="69701" y="198043"/>
        <a:ext cx="707984" cy="39600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737B603-CD5C-4432-AED5-493C85EAB16C}">
      <dsp:nvSpPr>
        <dsp:cNvPr id="0" name=""/>
        <dsp:cNvSpPr/>
      </dsp:nvSpPr>
      <dsp:spPr>
        <a:xfrm>
          <a:off x="0" y="87"/>
          <a:ext cx="864096" cy="792000"/>
        </a:xfrm>
        <a:prstGeom prst="rightArrow">
          <a:avLst/>
        </a:prstGeom>
        <a:solidFill>
          <a:schemeClr val="accent2">
            <a:shade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68A667-CED9-4D63-AB1D-2E8029B634D1}">
      <dsp:nvSpPr>
        <dsp:cNvPr id="0" name=""/>
        <dsp:cNvSpPr/>
      </dsp:nvSpPr>
      <dsp:spPr>
        <a:xfrm>
          <a:off x="69701" y="198043"/>
          <a:ext cx="707984" cy="396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11760" rIns="0" bIns="11176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 dirty="0"/>
        </a:p>
      </dsp:txBody>
      <dsp:txXfrm>
        <a:off x="69701" y="198043"/>
        <a:ext cx="707984" cy="396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5B106E36-FD25-4E2D-B0AA-010F637433A0}" type="datetimeFigureOut">
              <a:rPr lang="ru-RU" smtClean="0"/>
              <a:pPr/>
              <a:t>09.04.2013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09.04.2013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18" Type="http://schemas.openxmlformats.org/officeDocument/2006/relationships/diagramLayout" Target="../diagrams/layout4.xml"/><Relationship Id="rId3" Type="http://schemas.openxmlformats.org/officeDocument/2006/relationships/diagramLayout" Target="../diagrams/layout1.xml"/><Relationship Id="rId21" Type="http://schemas.microsoft.com/office/2007/relationships/diagramDrawing" Target="../diagrams/drawing4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17" Type="http://schemas.openxmlformats.org/officeDocument/2006/relationships/diagramData" Target="../diagrams/data4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20" Type="http://schemas.openxmlformats.org/officeDocument/2006/relationships/diagramColors" Target="../diagrams/colors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19" Type="http://schemas.openxmlformats.org/officeDocument/2006/relationships/diagramQuickStyle" Target="../diagrams/quickStyle4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AutoShape 2" descr="http://www.feelgood.com.ua/media/files/photo_album/Health/Articles/loriklaszlo_shutterstock.com_727724141302098982.jpg"/>
          <p:cNvSpPr>
            <a:spLocks noChangeAspect="1" noChangeArrowheads="1"/>
          </p:cNvSpPr>
          <p:nvPr/>
        </p:nvSpPr>
        <p:spPr bwMode="auto">
          <a:xfrm>
            <a:off x="155575" y="-2697163"/>
            <a:ext cx="8467725" cy="56197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6868" name="Picture 4" descr="http://www.feelgood.com.ua/media/files/photo_album/Health/Articles/loriklaszlo_shutterstock.com_72772414130209898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188640"/>
            <a:ext cx="4665508" cy="3096344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</p:pic>
      <p:pic>
        <p:nvPicPr>
          <p:cNvPr id="36870" name="Picture 6" descr="http://www.velvet.by/files/userfiles/15118/so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3933056"/>
            <a:ext cx="3456384" cy="2293284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</p:pic>
      <p:pic>
        <p:nvPicPr>
          <p:cNvPr id="36872" name="Picture 8" descr="http://t2.gstatic.com/images?q=tbn:ANd9GcQQ4TY8peLgfm0ENwyFi-4zybKiKzQU9TIfxTu0si1qsopi5hHW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87624" y="1412776"/>
            <a:ext cx="3067050" cy="2381250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</p:pic>
      <p:pic>
        <p:nvPicPr>
          <p:cNvPr id="36874" name="Picture 10" descr="http://www.travels.md/councils/images/relax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36296" y="5244802"/>
            <a:ext cx="1714500" cy="1352550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</p:pic>
      <p:pic>
        <p:nvPicPr>
          <p:cNvPr id="36876" name="Picture 12" descr="http://www.polovik.com/upload/files/image/holiday.jpg"/>
          <p:cNvPicPr>
            <a:picLocks noChangeAspect="1" noChangeArrowheads="1"/>
          </p:cNvPicPr>
          <p:nvPr/>
        </p:nvPicPr>
        <p:blipFill>
          <a:blip r:embed="rId6" cstate="print"/>
          <a:srcRect b="29665"/>
          <a:stretch>
            <a:fillRect/>
          </a:stretch>
        </p:blipFill>
        <p:spPr bwMode="auto">
          <a:xfrm>
            <a:off x="4355976" y="3429000"/>
            <a:ext cx="2592189" cy="2376264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</p:pic>
      <p:pic>
        <p:nvPicPr>
          <p:cNvPr id="36878" name="Picture 14" descr="http://actualcomment.ru/userfiles/news/320x320/a9c71812252718c23edbf789776ad8eb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092280" y="3717032"/>
            <a:ext cx="1627298" cy="1152128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</p:pic>
      <p:pic>
        <p:nvPicPr>
          <p:cNvPr id="36880" name="Picture 16" descr="http://www.avia-legends.ru/sites/default/files/12_0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95536" y="116632"/>
            <a:ext cx="1595668" cy="1196752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539552" y="1196752"/>
            <a:ext cx="8002766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Гражданский долг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всякая обязанность, налагаемая договором, законом, общественным мнением или совестью человека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714348" y="2071678"/>
            <a:ext cx="785818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1484784"/>
            <a:ext cx="735811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4000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Политическая пассивность </a:t>
            </a:r>
            <a:r>
              <a:rPr lang="ru-RU" sz="4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безразличие к политике, нежелание принимать участие в политической жизни.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124744"/>
            <a:ext cx="807249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4000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Политическая активность </a:t>
            </a:r>
            <a:r>
              <a:rPr lang="ru-RU" sz="4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деятельность социальных групп или отдельных людей, связанная со стремлением усовершенствовать или изменить социально-экономический и политический порядок.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95536" y="1268760"/>
            <a:ext cx="8358246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Все граждане Российской Федерации, дееспособные и не  находящиеся под интенсивным наблюдением врачей, обязаны принимать в выборах органов власти всех уровней (центральных, региональных и местных). Реализация активного избирательного права (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права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избирать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является важной характеристикой гражданственности.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случае предполагаемых обстоятельств невозможности участия в выборах следует обращаться в избирательные комиссии, которые выносят определённое решение после рассмотрения сути дела и представленных документов.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 неучастие без уважительных причин в выборах первый раз выносится общественное порицание (в виде письма на место работы или учёбы, а также публикации фамилий и фотографий нарушителей в средствах массовой информации), второй раз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штраф в размере 3 минимальных зарплат, третий раз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общественные работы (от 10 до 90 дней)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0034" y="285728"/>
            <a:ext cx="817642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b="1" dirty="0" smtClean="0">
                <a:solidFill>
                  <a:srgbClr val="00206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«ЗАКОН ОБ ОБЯЗАТЕЛЬНОМ УЧАСТИИ В ВЫБОРАХ»</a:t>
            </a:r>
            <a:endParaRPr lang="ru-RU" sz="2500" b="1" dirty="0">
              <a:solidFill>
                <a:srgbClr val="00206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395536" y="1124744"/>
            <a:ext cx="8358246" cy="446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Задание группе 1.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 являетесь депутатами, предложившими закон на рассмотрение. Предложите  свои аргументы за то, чтобы закон был принят (найдите как можно больше положительного, предположите выгоды в социальной области,  экономической, политической, правовой, духовной).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461086" y="910456"/>
            <a:ext cx="8215370" cy="446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Задание группе 2.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 являетесь парламентской оппозицией и должны 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предложить аргументы против принятия 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предлагаемого закона. Найти как можно больше негативных 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последствий в социальной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 экономической, политической, правовой, духовной областях.</a:t>
            </a:r>
            <a:endParaRPr lang="ru-RU" sz="28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95536" y="1268760"/>
            <a:ext cx="8358246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Все граждане Российской Федерации, дееспособные и не  находящиеся под интенсивным наблюдением врачей, обязаны принимать в выборах органов власти всех уровней (центральных, региональных и местных). Реализация активного избирательного права (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права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избирать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является важной характеристикой гражданственности.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случае предполагаемых обстоятельств невозможности участия в выборах следует обращаться в избирательные комиссии, которые выносят определённое решение после рассмотрения сути дела и представленных документов.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 неучастие без уважительных причин в выборах первый раз выносится общественное порицание (в виде письма на место работы или учёбы, а также публикации фамилий и фотографий нарушителей в средствах массовой информации), второй раз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штраф в размере 3 минимальных зарплат, третий раз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общественные работы (от 10 до 90 дней)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0034" y="285728"/>
            <a:ext cx="817642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b="1" dirty="0" smtClean="0">
                <a:solidFill>
                  <a:srgbClr val="00206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«ЗАКОН ОБ ОБЯЗАТЕЛЬНОМ УЧАСТИИ В ВЫБОРАХ»</a:t>
            </a:r>
            <a:endParaRPr lang="ru-RU" sz="2500" b="1" dirty="0">
              <a:solidFill>
                <a:srgbClr val="00206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79513" y="188641"/>
          <a:ext cx="8784976" cy="6120680"/>
        </p:xfrm>
        <a:graphic>
          <a:graphicData uri="http://schemas.openxmlformats.org/drawingml/2006/table">
            <a:tbl>
              <a:tblPr/>
              <a:tblGrid>
                <a:gridCol w="521881"/>
                <a:gridCol w="3862253"/>
                <a:gridCol w="4400842"/>
              </a:tblGrid>
              <a:tr h="4803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 smtClean="0"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2000" b="1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latin typeface="Times New Roman"/>
                          <a:ea typeface="Calibri"/>
                          <a:cs typeface="Times New Roman"/>
                        </a:rPr>
                        <a:t>Аргументы «за»</a:t>
                      </a:r>
                      <a:endParaRPr lang="ru-RU" sz="2000" b="1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latin typeface="Times New Roman"/>
                          <a:ea typeface="Calibri"/>
                          <a:cs typeface="Times New Roman"/>
                        </a:rPr>
                        <a:t>Аргументы «против»</a:t>
                      </a:r>
                      <a:endParaRPr lang="ru-RU" sz="2000" b="1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06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Апатия  граждан и необходимость повышения их активности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Нарушение прав человека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Борьба с экономическим ущербом при организации повторных выборов из-за слабой активности избирателей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Затратность (необходимость создания дополнительных контрольных органов)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53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Борьба с фальсификациями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Нарушение прав человека на частную жизнь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30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Снятие социальной напряжённости через единение избирателей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Насилие над личностью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30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Решение проблемы переписи населения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Подкуп </a:t>
                      </a: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избирателей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79513" y="260648"/>
          <a:ext cx="8784975" cy="5968472"/>
        </p:xfrm>
        <a:graphic>
          <a:graphicData uri="http://schemas.openxmlformats.org/drawingml/2006/table">
            <a:tbl>
              <a:tblPr/>
              <a:tblGrid>
                <a:gridCol w="474862"/>
                <a:gridCol w="4324337"/>
                <a:gridCol w="3985776"/>
              </a:tblGrid>
              <a:tr h="7317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 smtClean="0"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2000" b="1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latin typeface="Times New Roman"/>
                          <a:ea typeface="Calibri"/>
                          <a:cs typeface="Times New Roman"/>
                        </a:rPr>
                        <a:t>Аргументы «за»</a:t>
                      </a:r>
                      <a:endParaRPr lang="ru-RU" sz="2000" b="1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latin typeface="Times New Roman"/>
                          <a:ea typeface="Calibri"/>
                          <a:cs typeface="Times New Roman"/>
                        </a:rPr>
                        <a:t>Аргументы «против»</a:t>
                      </a:r>
                      <a:endParaRPr lang="ru-RU" sz="2000" b="1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36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Возможность проведения различных акций в ходе кампании (юридические консультации, раздача пищи и т.д.)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Формальный подход к выборам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80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Увеличение средств на развитие социальной сферы через направление туда средств от штрафов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Нарушение Конституции Российской Федерации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44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Установление закона на определённое время, переходный период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05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Существование обязательного участия в выборах в ряде демократических стран (Италия, Бельгия и др.).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285720" y="511965"/>
            <a:ext cx="8606760" cy="5539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49263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500" b="1" dirty="0" smtClean="0">
                <a:solidFill>
                  <a:srgbClr val="00206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Из Федерального закона </a:t>
            </a:r>
          </a:p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500" b="1" dirty="0" smtClean="0">
                <a:solidFill>
                  <a:srgbClr val="00206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"ОБ ОСНОВНЫХ ГАРАНТИЯХ ИЗБИРАТЕЛЬНЫХ ПРАВ ГРАЖДАН РОССИЙСКОЙ ФЕДЕРАЦИИ" </a:t>
            </a:r>
            <a:endParaRPr lang="ru-RU" sz="2500" b="1" dirty="0" smtClean="0">
              <a:solidFill>
                <a:srgbClr val="00206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Статья 3. </a:t>
            </a:r>
          </a:p>
          <a:p>
            <a:pPr marL="0" marR="0" lvl="0" indent="449263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Гражданин Российской Федерации участвует в выборах на основе всеобщего равного и прямого избирательного права при тайном голосовании.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Участие гражданина Российской Федерации в выборах является добровольным. Никто не вправе оказывать воздействие на гражданина Российской Федерации с целью принудить его к участию или неучастию в выборах…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060848"/>
            <a:ext cx="8229600" cy="2857520"/>
          </a:xfrm>
        </p:spPr>
        <p:txBody>
          <a:bodyPr>
            <a:noAutofit/>
          </a:bodyPr>
          <a:lstStyle/>
          <a:p>
            <a:pPr algn="ctr"/>
            <a:r>
              <a:rPr lang="ru-RU" sz="8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«Абсентеизм, пути преодоления»</a:t>
            </a:r>
            <a:endParaRPr lang="ru-RU" sz="8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1475656" y="648564"/>
            <a:ext cx="7239748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Во-первых, выборы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укрепляют веру простых людей в то, что они имеют возможность контролировать правительство и принимаемые им решения.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Во-вторых, выборы помогают людям выказать поддержку или разочарование существующим правительством.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В-третьих, выборы – это эффективный способ политического просвещения народа.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В-четвёртых, выборы – есть барометр общественного мнения.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6" y="260648"/>
            <a:ext cx="628654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ПОЛИТИЧЕСКАЯ МИССИЯ ВЫБОРОВ</a:t>
            </a:r>
            <a:endParaRPr lang="ru-RU" sz="2500" b="1" dirty="0">
              <a:solidFill>
                <a:srgbClr val="C0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251520" y="1196752"/>
          <a:ext cx="864096" cy="792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Схема 4"/>
          <p:cNvGraphicFramePr/>
          <p:nvPr/>
        </p:nvGraphicFramePr>
        <p:xfrm>
          <a:off x="251520" y="2636912"/>
          <a:ext cx="864096" cy="792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6" name="Схема 5"/>
          <p:cNvGraphicFramePr/>
          <p:nvPr/>
        </p:nvGraphicFramePr>
        <p:xfrm>
          <a:off x="323528" y="4005064"/>
          <a:ext cx="864096" cy="792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7" name="Схема 6"/>
          <p:cNvGraphicFramePr/>
          <p:nvPr/>
        </p:nvGraphicFramePr>
        <p:xfrm>
          <a:off x="323528" y="5301208"/>
          <a:ext cx="864096" cy="792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196751"/>
            <a:ext cx="7715304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dirty="0" smtClean="0">
                <a:latin typeface="Georgia" pitchFamily="18" charset="0"/>
                <a:cs typeface="Times New Roman" pitchFamily="18" charset="0"/>
              </a:rPr>
              <a:t>Когда </a:t>
            </a:r>
            <a:r>
              <a:rPr lang="ru-RU" sz="6000" dirty="0" smtClean="0">
                <a:latin typeface="Georgia" pitchFamily="18" charset="0"/>
                <a:cs typeface="Times New Roman" pitchFamily="18" charset="0"/>
              </a:rPr>
              <a:t>ты не голосуешь, на самом деле ты всё-таки голосуешь</a:t>
            </a:r>
            <a:r>
              <a:rPr lang="ru-RU" sz="6000" dirty="0" smtClean="0">
                <a:latin typeface="Georgia" pitchFamily="18" charset="0"/>
                <a:cs typeface="Times New Roman" pitchFamily="18" charset="0"/>
              </a:rPr>
              <a:t>.</a:t>
            </a:r>
            <a:endParaRPr lang="ru-RU" dirty="0" smtClean="0">
              <a:latin typeface="Georgia" pitchFamily="18" charset="0"/>
              <a:cs typeface="Times New Roman" pitchFamily="18" charset="0"/>
            </a:endParaRPr>
          </a:p>
          <a:p>
            <a:pPr algn="ctr"/>
            <a:endParaRPr lang="ru-RU" dirty="0">
              <a:latin typeface="Georgia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AutoShape 2" descr="http://www.feelgood.com.ua/media/files/photo_album/Health/Articles/loriklaszlo_shutterstock.com_727724141302098982.jpg"/>
          <p:cNvSpPr>
            <a:spLocks noChangeAspect="1" noChangeArrowheads="1"/>
          </p:cNvSpPr>
          <p:nvPr/>
        </p:nvSpPr>
        <p:spPr bwMode="auto">
          <a:xfrm>
            <a:off x="155575" y="-2697163"/>
            <a:ext cx="8467725" cy="56197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6868" name="Picture 4" descr="http://www.feelgood.com.ua/media/files/photo_album/Health/Articles/loriklaszlo_shutterstock.com_72772414130209898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188640"/>
            <a:ext cx="4665508" cy="3096344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</p:pic>
      <p:pic>
        <p:nvPicPr>
          <p:cNvPr id="36870" name="Picture 6" descr="http://www.velvet.by/files/userfiles/15118/so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3933056"/>
            <a:ext cx="3456384" cy="2293284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</p:pic>
      <p:pic>
        <p:nvPicPr>
          <p:cNvPr id="36872" name="Picture 8" descr="http://t2.gstatic.com/images?q=tbn:ANd9GcQQ4TY8peLgfm0ENwyFi-4zybKiKzQU9TIfxTu0si1qsopi5hHW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87624" y="1412776"/>
            <a:ext cx="3067050" cy="2381250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</p:pic>
      <p:pic>
        <p:nvPicPr>
          <p:cNvPr id="36874" name="Picture 10" descr="http://www.travels.md/councils/images/relax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36296" y="5244802"/>
            <a:ext cx="1714500" cy="1352550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</p:pic>
      <p:pic>
        <p:nvPicPr>
          <p:cNvPr id="36876" name="Picture 12" descr="http://www.polovik.com/upload/files/image/holiday.jpg"/>
          <p:cNvPicPr>
            <a:picLocks noChangeAspect="1" noChangeArrowheads="1"/>
          </p:cNvPicPr>
          <p:nvPr/>
        </p:nvPicPr>
        <p:blipFill>
          <a:blip r:embed="rId6" cstate="print"/>
          <a:srcRect b="29665"/>
          <a:stretch>
            <a:fillRect/>
          </a:stretch>
        </p:blipFill>
        <p:spPr bwMode="auto">
          <a:xfrm>
            <a:off x="4355976" y="3429000"/>
            <a:ext cx="2592189" cy="2376264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</p:pic>
      <p:pic>
        <p:nvPicPr>
          <p:cNvPr id="36878" name="Picture 14" descr="http://actualcomment.ru/userfiles/news/320x320/a9c71812252718c23edbf789776ad8eb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092280" y="3717032"/>
            <a:ext cx="1627298" cy="1152128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</p:pic>
      <p:pic>
        <p:nvPicPr>
          <p:cNvPr id="36880" name="Picture 16" descr="http://www.avia-legends.ru/sites/default/files/12_0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95536" y="116632"/>
            <a:ext cx="1595668" cy="1196752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1412776"/>
            <a:ext cx="8501122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4400" dirty="0" smtClean="0">
                <a:latin typeface="Georgia" pitchFamily="18" charset="0"/>
                <a:ea typeface="Times New Roman" pitchFamily="18" charset="0"/>
                <a:cs typeface="Times New Roman" pitchFamily="18" charset="0"/>
              </a:rPr>
              <a:t>«</a:t>
            </a:r>
            <a:r>
              <a:rPr lang="ru-RU" sz="4400" dirty="0" smtClean="0"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Плохие государственные деятели избираются хорошими гражданами, не участвующими в голосовании». </a:t>
            </a:r>
            <a:endParaRPr lang="ru-RU" sz="4400" dirty="0" smtClean="0">
              <a:latin typeface="Georgia" pitchFamily="18" charset="0"/>
              <a:ea typeface="Times New Roman" pitchFamily="18" charset="0"/>
              <a:cs typeface="Times New Roman" pitchFamily="18" charset="0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44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ru-RU" sz="4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Жак </a:t>
            </a:r>
            <a:r>
              <a:rPr lang="ru-RU" sz="40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Примо</a:t>
            </a:r>
            <a:r>
              <a:rPr lang="ru-RU" sz="4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95536" y="836712"/>
            <a:ext cx="8568952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Спорят два молодых человека.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Один заявляет: «Зачем мне идти на выборы? Мой голос всё равно ничего не сможет решить!».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 другой возражает: «Участвовать в выборах необходимо! В конечном итоге от каждого из нас зависят их результаты!»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Кого вы поддерживаете в этом споре? Аргументируйте свой выбор.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6"/>
          <p:cNvSpPr txBox="1">
            <a:spLocks/>
          </p:cNvSpPr>
          <p:nvPr/>
        </p:nvSpPr>
        <p:spPr>
          <a:xfrm>
            <a:off x="323528" y="908720"/>
            <a:ext cx="8568952" cy="5472608"/>
          </a:xfrm>
          <a:prstGeom prst="rect">
            <a:avLst/>
          </a:prstGeom>
        </p:spPr>
        <p:txBody>
          <a:bodyPr>
            <a:noAutofit/>
          </a:bodyPr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SzPct val="76000"/>
              <a:tabLst/>
              <a:defRPr/>
            </a:pPr>
            <a:r>
              <a:rPr kumimoji="0" lang="ru-RU" sz="1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1.</a:t>
            </a:r>
            <a:r>
              <a:rPr kumimoji="0" lang="en-US" sz="1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Процедура формирования государственного органа путем голосования называется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SzPct val="76000"/>
              <a:tabLst/>
              <a:defRPr/>
            </a:pPr>
            <a:r>
              <a:rPr kumimoji="0" lang="ru-RU" sz="1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	1) законотворчество </a:t>
            </a:r>
            <a:r>
              <a:rPr kumimoji="0" lang="en-US" sz="1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  </a:t>
            </a:r>
            <a:r>
              <a:rPr kumimoji="0" lang="ru-RU" sz="1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___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SzPct val="76000"/>
              <a:tabLst/>
              <a:defRPr/>
            </a:pPr>
            <a:r>
              <a:rPr kumimoji="0" lang="ru-RU" sz="1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	2) референдум 	___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SzPct val="76000"/>
              <a:tabLst/>
              <a:defRPr/>
            </a:pPr>
            <a:r>
              <a:rPr kumimoji="0" lang="ru-RU" sz="1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	3) законность 	</a:t>
            </a:r>
            <a:r>
              <a:rPr kumimoji="0" lang="en-US" sz="1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           </a:t>
            </a:r>
            <a:r>
              <a:rPr kumimoji="0" lang="ru-RU" sz="1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___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SzPct val="76000"/>
              <a:tabLst/>
              <a:defRPr/>
            </a:pPr>
            <a:r>
              <a:rPr kumimoji="0" lang="ru-RU" sz="1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	4) выборы 	</a:t>
            </a:r>
            <a:r>
              <a:rPr kumimoji="0" lang="en-US" sz="1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 </a:t>
            </a:r>
            <a:r>
              <a:rPr kumimoji="0" lang="en-US" sz="1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     </a:t>
            </a:r>
            <a:r>
              <a:rPr kumimoji="0" lang="ru-RU" sz="1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___</a:t>
            </a:r>
            <a:endParaRPr kumimoji="0" lang="en-US" sz="1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SzPct val="76000"/>
              <a:tabLst/>
              <a:defRPr/>
            </a:pPr>
            <a:endParaRPr kumimoji="0" lang="ru-RU" sz="1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SzPct val="76000"/>
              <a:tabLst/>
              <a:defRPr/>
            </a:pPr>
            <a:r>
              <a:rPr kumimoji="0" lang="ru-RU" sz="1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2.</a:t>
            </a:r>
            <a:r>
              <a:rPr kumimoji="0" lang="en-US" sz="1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 чем заключается главный смысл выборов в демократическом обществе?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SzPct val="76000"/>
              <a:tabLst/>
              <a:defRPr/>
            </a:pPr>
            <a:r>
              <a:rPr kumimoji="0" lang="ru-RU" sz="1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	А) Демонстрация мнимого консенсуса 	               </a:t>
            </a:r>
            <a:r>
              <a:rPr kumimoji="0" lang="en-US" sz="1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</a:t>
            </a:r>
            <a:r>
              <a:rPr kumimoji="0" lang="ru-RU" sz="1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___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SzPct val="76000"/>
              <a:tabLst/>
              <a:defRPr/>
            </a:pPr>
            <a:r>
              <a:rPr kumimoji="0" lang="ru-RU" sz="1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	Б) Формирование органов государственной власти </a:t>
            </a:r>
            <a:r>
              <a:rPr kumimoji="0" lang="en-US" sz="1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</a:t>
            </a:r>
            <a:r>
              <a:rPr kumimoji="0" lang="ru-RU" sz="1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___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SzPct val="76000"/>
              <a:tabLst/>
              <a:defRPr/>
            </a:pPr>
            <a:r>
              <a:rPr kumimoji="0" lang="ru-RU" sz="1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	В) Прямое выражение народного волеизъявления </a:t>
            </a:r>
            <a:r>
              <a:rPr kumimoji="0" lang="en-US" sz="1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</a:t>
            </a:r>
            <a:r>
              <a:rPr kumimoji="0" lang="ru-RU" sz="1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___</a:t>
            </a:r>
            <a:endParaRPr kumimoji="0" lang="en-US" sz="1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SzPct val="76000"/>
              <a:tabLst/>
              <a:defRPr/>
            </a:pPr>
            <a:endParaRPr lang="en-US" sz="1900" dirty="0" smtClean="0"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9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3.Что не является обязательной характеристикой демократических выборов:</a:t>
            </a:r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9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1) альтернативность 			</a:t>
            </a:r>
            <a:r>
              <a:rPr lang="en-US" sz="19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</a:t>
            </a:r>
            <a:r>
              <a:rPr lang="ru-RU" sz="19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__</a:t>
            </a:r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9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2) обязательность участия для граждан 	___</a:t>
            </a:r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9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3) равноправность 			___</a:t>
            </a:r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9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4) периодичность проведения 		___</a:t>
            </a:r>
            <a:endParaRPr lang="en-US" sz="19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SzPct val="76000"/>
              <a:tabLst/>
              <a:defRPr/>
            </a:pPr>
            <a:endParaRPr kumimoji="0" lang="en-US" sz="1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SzPct val="76000"/>
              <a:tabLst/>
              <a:defRPr/>
            </a:pPr>
            <a:endParaRPr lang="en-US" sz="1900" dirty="0" smtClean="0">
              <a:latin typeface="Times New Roman" pitchFamily="18" charset="0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SzPct val="76000"/>
              <a:tabLst/>
              <a:defRPr/>
            </a:pPr>
            <a:endParaRPr kumimoji="0" lang="en-US" sz="1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SzPct val="76000"/>
              <a:tabLst/>
              <a:defRPr/>
            </a:pPr>
            <a:endParaRPr lang="en-US" sz="1900" dirty="0" smtClean="0">
              <a:latin typeface="Times New Roman" pitchFamily="18" charset="0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SzPct val="76000"/>
              <a:tabLst/>
              <a:defRPr/>
            </a:pPr>
            <a:endParaRPr kumimoji="0" lang="ru-RU" sz="1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SzPct val="76000"/>
              <a:tabLst/>
              <a:defRPr/>
            </a:pPr>
            <a:endParaRPr kumimoji="0" lang="ru-RU" sz="1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Заголовок 5"/>
          <p:cNvSpPr txBox="1">
            <a:spLocks/>
          </p:cNvSpPr>
          <p:nvPr/>
        </p:nvSpPr>
        <p:spPr>
          <a:xfrm>
            <a:off x="683568" y="260648"/>
            <a:ext cx="7772400" cy="85725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ТЕСТИРОВАНИЕ: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251520" y="882000"/>
            <a:ext cx="8712968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Предполагает </a:t>
            </a: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ли принцип всеобщности выборов наличие цензов?</a:t>
            </a:r>
            <a:endParaRPr kumimoji="0" lang="ru-RU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А) Да 	___</a:t>
            </a:r>
            <a:endParaRPr kumimoji="0" lang="ru-RU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Б) Нет	</a:t>
            </a: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___</a:t>
            </a:r>
            <a:endParaRPr kumimoji="0" lang="en-US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</a:t>
            </a: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Верны </a:t>
            </a: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ли суждения?</a:t>
            </a:r>
            <a:endParaRPr kumimoji="0" lang="ru-RU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Выборы депутатов Государственной Думы</a:t>
            </a:r>
            <a:endParaRPr kumimoji="0" lang="ru-RU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А. являются всеобщими, прямыми, равными.</a:t>
            </a:r>
            <a:endParaRPr kumimoji="0" lang="ru-RU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Б. проходят при открытом голосовании.</a:t>
            </a:r>
            <a:endParaRPr kumimoji="0" lang="ru-RU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R="0" lvl="0" indent="10810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1) верно только А 	</a:t>
            </a: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___</a:t>
            </a:r>
            <a:endParaRPr kumimoji="0" lang="ru-RU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R="0" lvl="0" indent="10810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2) верно только Б 	</a:t>
            </a: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___</a:t>
            </a:r>
            <a:endParaRPr kumimoji="0" lang="ru-RU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R="0" lvl="0" indent="10810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3) верны оба суждения 	___</a:t>
            </a:r>
            <a:endParaRPr kumimoji="0" lang="ru-RU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R="0" lvl="0" indent="10810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4) оба суждения </a:t>
            </a: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неверны</a:t>
            </a: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___</a:t>
            </a:r>
            <a:endParaRPr kumimoji="0" lang="en-US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R="0" lvl="0" indent="10810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9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7200" fontAlgn="base">
              <a:spcBef>
                <a:spcPct val="0"/>
              </a:spcBef>
              <a:spcAft>
                <a:spcPct val="0"/>
              </a:spcAft>
            </a:pPr>
            <a:r>
              <a:rPr lang="ru-RU" sz="19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</a:t>
            </a:r>
            <a:r>
              <a:rPr lang="ru-RU" sz="19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lang="en-US" sz="19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Государственная </a:t>
            </a:r>
            <a:r>
              <a:rPr lang="ru-RU" sz="19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Дума формируется на основе</a:t>
            </a:r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9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1) косвенных выборов 				___</a:t>
            </a:r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9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2) многостепенных выборов 				___</a:t>
            </a:r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9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3) прямого избирательного права 			___</a:t>
            </a:r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9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4) выборов, ограниченных имущественным цензом 	</a:t>
            </a:r>
            <a:r>
              <a:rPr lang="ru-RU" sz="19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___</a:t>
            </a:r>
            <a:endParaRPr kumimoji="0" lang="ru-RU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5"/>
          <p:cNvSpPr txBox="1">
            <a:spLocks/>
          </p:cNvSpPr>
          <p:nvPr/>
        </p:nvSpPr>
        <p:spPr>
          <a:xfrm>
            <a:off x="683568" y="260648"/>
            <a:ext cx="7772400" cy="85725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ТЕСТИРОВАНИЕ: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285720" y="357166"/>
            <a:ext cx="842968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251520" y="890711"/>
            <a:ext cx="8712968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7.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Верхняя </a:t>
            </a: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палата Федерального Собрания Российской Федерации называется </a:t>
            </a: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________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____________________________________________</a:t>
            </a: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____ </a:t>
            </a:r>
            <a:endParaRPr kumimoji="0" lang="en-US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</a:t>
            </a: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 </a:t>
            </a: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группе каких прав относится «избирательное право»:</a:t>
            </a:r>
            <a:endParaRPr kumimoji="0" lang="ru-RU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а) политических 		___</a:t>
            </a:r>
            <a:endParaRPr kumimoji="0" lang="ru-RU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б) гражданских 		___</a:t>
            </a:r>
            <a:endParaRPr kumimoji="0" lang="ru-RU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в) социально-экономических 	</a:t>
            </a: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___</a:t>
            </a:r>
            <a:endParaRPr kumimoji="0" lang="en-US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9</a:t>
            </a: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Нижняя </a:t>
            </a: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палата Федерального Собрания Российской Федерации называется </a:t>
            </a: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_______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____________________________________________</a:t>
            </a: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_____ </a:t>
            </a:r>
            <a:endParaRPr kumimoji="0" lang="en-US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</a:t>
            </a: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 </a:t>
            </a: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какой периодичностью проводятся выборы в нижнюю палату Федерального Собрания Российской Федерации:</a:t>
            </a:r>
            <a:endParaRPr kumimoji="0" lang="ru-RU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а) 3 года 	___</a:t>
            </a:r>
            <a:endParaRPr kumimoji="0" lang="ru-RU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б) 4 года 	___</a:t>
            </a:r>
            <a:endParaRPr kumimoji="0" lang="ru-RU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в) 5 лет 	___</a:t>
            </a:r>
            <a:endParaRPr kumimoji="0" lang="ru-RU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5"/>
          <p:cNvSpPr txBox="1">
            <a:spLocks/>
          </p:cNvSpPr>
          <p:nvPr/>
        </p:nvSpPr>
        <p:spPr>
          <a:xfrm>
            <a:off x="683568" y="260648"/>
            <a:ext cx="7772400" cy="857255"/>
          </a:xfrm>
          <a:prstGeom prst="rect">
            <a:avLst/>
          </a:prstGeom>
        </p:spPr>
        <p:txBody>
          <a:bodyPr/>
          <a:lstStyle/>
          <a:p>
            <a:pPr algn="ctr">
              <a:spcBef>
                <a:spcPct val="0"/>
              </a:spcBef>
            </a:pP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ТЕСТИРОВАНИЕ: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251520" y="854859"/>
            <a:ext cx="8606760" cy="478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Абсентеизм</a:t>
            </a:r>
            <a:r>
              <a:rPr lang="ru-RU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1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(от лат</a:t>
            </a:r>
            <a:r>
              <a:rPr lang="ru-RU" sz="21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lang="ru-RU" sz="21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absens</a:t>
            </a:r>
            <a:r>
              <a:rPr lang="ru-RU" sz="21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lang="ru-RU" sz="21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absentis</a:t>
            </a:r>
            <a:r>
              <a:rPr lang="ru-RU" sz="21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lang="en-US" sz="21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</a:t>
            </a:r>
            <a:r>
              <a:rPr lang="ru-RU" sz="21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1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отсутствующий, англ. </a:t>
            </a:r>
            <a:r>
              <a:rPr lang="ru-RU" sz="21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Absenteeism</a:t>
            </a:r>
            <a:r>
              <a:rPr lang="ru-RU" sz="21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lang="ru-RU" sz="21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</a:t>
            </a:r>
            <a:r>
              <a:rPr lang="ru-RU" sz="21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уклонение избирателей от участия в голосовании на выборах. Политическое поведение, характеризующееся бездействием, то есть уклонением от какого-либо политического участия (электоральное поведение, партийная деятельность, участие в митингах и демонстрациях и т.д.). Главным образом подразумевается уклонение от своих электоральных функций.</a:t>
            </a:r>
            <a:endParaRPr lang="ru-RU" sz="21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1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неучастие в голосовании на выборах.</a:t>
            </a:r>
            <a:endParaRPr lang="ru-RU" sz="21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1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уклонение избирателей от участия в выборах.</a:t>
            </a:r>
            <a:endParaRPr lang="ru-RU" sz="21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1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</a:t>
            </a:r>
            <a:r>
              <a:rPr lang="ru-RU" sz="21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уклонение от исполнения гражданских обязанностей, напр. уклонение избирателей от участия в выборах в представительные органы государства, отказ от использования права голоса.</a:t>
            </a:r>
            <a:endParaRPr lang="ru-RU" sz="21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1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  <a:endParaRPr kumimoji="0" lang="ru-RU" sz="2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571472" y="992917"/>
            <a:ext cx="8072494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indent="355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Как вы думаете, почему падает активность избирателей на </a:t>
            </a:r>
            <a:r>
              <a:rPr kumimoji="0" lang="ru-RU" sz="36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выборах?</a:t>
            </a:r>
          </a:p>
          <a:p>
            <a:pPr marR="0" lvl="0" indent="355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ea typeface="Calibri" pitchFamily="34" charset="0"/>
              <a:cs typeface="Times New Roman" pitchFamily="18" charset="0"/>
            </a:endParaRPr>
          </a:p>
          <a:p>
            <a:pPr marR="0" lvl="0" indent="355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Какими могут быть </a:t>
            </a:r>
            <a:r>
              <a:rPr kumimoji="0" lang="ru-RU" sz="36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последствия этого явления для личности, </a:t>
            </a:r>
            <a:r>
              <a:rPr kumimoji="0" lang="ru-RU" sz="36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общества </a:t>
            </a:r>
            <a:r>
              <a:rPr kumimoji="0" lang="ru-RU" sz="36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и государства?</a:t>
            </a:r>
            <a:endParaRPr kumimoji="0" lang="ru-RU" sz="36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251520" y="260648"/>
            <a:ext cx="8640960" cy="1368152"/>
          </a:xfrm>
          <a:prstGeom prst="rect">
            <a:avLst/>
          </a:prstGeom>
        </p:spPr>
        <p:txBody>
          <a:bodyPr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Из Федерального закона </a:t>
            </a:r>
            <a:b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«ОБ ОСНОВНЫХ ГАРАНТИЯХ ИЗБИРАТЕЛЬНЫХ ПРАВ ГРАЖДАН РОССИЙСКОЙ ФЕДЕРАЦИИ»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395536" y="1700808"/>
            <a:ext cx="8286808" cy="4286280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tabLst/>
              <a:defRPr/>
            </a:pPr>
            <a:r>
              <a:rPr kumimoji="0" lang="ru-RU" sz="3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Статья 65. </a:t>
            </a:r>
          </a:p>
          <a:p>
            <a:pPr marR="0" lvl="0" indent="355600" algn="just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tabLst/>
              <a:defRPr/>
            </a:pPr>
            <a:r>
              <a:rPr kumimoji="0" lang="ru-RU" sz="3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Ответственность за нарушение избирательных прав граждан и права граждан на участие в референдуме.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tabLst/>
              <a:defRPr/>
            </a:pPr>
            <a:r>
              <a:rPr kumimoji="0" lang="ru-RU" sz="3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1. Лица, препятствующие путём насилия, обмана, угроз, подлога или иным способом свободному осуществлению гражданином Российской Федерации права избирать или быть избранным, либо принуждающие граждан или препятствующие им ставить подписи в поддержку кандидата, избирательного объединения, инициативы проведения референдума, а также участвующие в подделке данных подписей,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tabLst/>
              <a:defRPr/>
            </a:pPr>
            <a:endParaRPr kumimoji="0" lang="ru-RU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236</TotalTime>
  <Words>895</Words>
  <Application>Microsoft Office PowerPoint</Application>
  <PresentationFormat>Экран (4:3)</PresentationFormat>
  <Paragraphs>138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Начальная</vt:lpstr>
      <vt:lpstr>Слайд 1</vt:lpstr>
      <vt:lpstr>«Абсентеизм, пути преодоления»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«Абсентеизм, пути преодоления»</dc:title>
  <cp:lastModifiedBy>SamLab.ws</cp:lastModifiedBy>
  <cp:revision>30</cp:revision>
  <dcterms:modified xsi:type="dcterms:W3CDTF">2013-04-09T08:02:36Z</dcterms:modified>
</cp:coreProperties>
</file>