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B30B3-6185-4CE5-BC3C-84B36B32484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AF67B-B9FD-4D0F-BD14-45329DA5642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420B8-0243-4F47-87F8-7A8F90A9498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97414"/>
            <a:ext cx="9540552" cy="715541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9712" y="1412776"/>
            <a:ext cx="85324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6"/>
                </a:solidFill>
              </a:rPr>
              <a:t>   </a:t>
            </a:r>
            <a:r>
              <a:rPr lang="ru-RU" sz="4800" b="1" i="1" dirty="0" smtClean="0"/>
              <a:t>Историческая игра, посвященная 400-летию       царской династии   Романовых и 1150-летию российской государственности.</a:t>
            </a:r>
            <a:endParaRPr lang="ru-RU" sz="4800" b="1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123728" y="1340768"/>
            <a:ext cx="56166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      Девиз игры:  </a:t>
            </a:r>
          </a:p>
          <a:p>
            <a:endParaRPr lang="ru-RU" sz="4400" i="1" dirty="0" smtClean="0"/>
          </a:p>
          <a:p>
            <a:r>
              <a:rPr lang="ru-RU" sz="4400" b="1" i="1" dirty="0" smtClean="0"/>
              <a:t>«Лишь тот достоин уваженья, кто чтит историю свою».</a:t>
            </a:r>
            <a:endParaRPr lang="ru-RU" sz="44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картинки к игре 6 класс\Внуки Гостомысла Рюрик Трувор Синеус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03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картинки к игре 6 класс\Призвание Рюрика на Русь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975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ф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147248" cy="106613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Таблица результатов исторической игры</a:t>
            </a:r>
            <a:endParaRPr lang="ru-RU" sz="3600" b="1" i="1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827397"/>
          <a:ext cx="9108504" cy="6030603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6092168"/>
                <a:gridCol w="1000112"/>
                <a:gridCol w="1080120"/>
                <a:gridCol w="936104"/>
              </a:tblGrid>
              <a:tr h="5698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/>
                        <a:t>6 </a:t>
                      </a:r>
                      <a:r>
                        <a:rPr lang="ru-RU" sz="2400" i="1" dirty="0" smtClean="0"/>
                        <a:t>«А»</a:t>
                      </a:r>
                      <a:endParaRPr lang="ru-RU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/>
                        <a:t>6</a:t>
                      </a:r>
                      <a:r>
                        <a:rPr lang="ru-RU" sz="2400" i="1" baseline="0" dirty="0" smtClean="0"/>
                        <a:t> </a:t>
                      </a:r>
                      <a:r>
                        <a:rPr lang="ru-RU" sz="2400" i="1" dirty="0" smtClean="0"/>
                        <a:t>«Б</a:t>
                      </a:r>
                      <a:r>
                        <a:rPr lang="ru-RU" sz="2400" i="1" dirty="0" smtClean="0"/>
                        <a:t>»</a:t>
                      </a:r>
                      <a:endParaRPr lang="ru-RU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i="1" dirty="0" smtClean="0"/>
                        <a:t>6 </a:t>
                      </a:r>
                      <a:r>
                        <a:rPr lang="ru-RU" sz="2400" i="1" dirty="0" smtClean="0"/>
                        <a:t>«В»</a:t>
                      </a:r>
                      <a:endParaRPr lang="ru-RU" sz="2400" i="1" dirty="0"/>
                    </a:p>
                  </a:txBody>
                  <a:tcPr/>
                </a:tc>
              </a:tr>
              <a:tr h="8136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Название, эмблема, девиз</a:t>
                      </a:r>
                    </a:p>
                    <a:p>
                      <a:r>
                        <a:rPr lang="ru-RU" dirty="0" smtClean="0"/>
                        <a:t>(6</a:t>
                      </a:r>
                      <a:r>
                        <a:rPr lang="ru-RU" baseline="0" dirty="0" smtClean="0"/>
                        <a:t> баллов)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6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 тур: Историческая разминка</a:t>
                      </a:r>
                    </a:p>
                    <a:p>
                      <a:r>
                        <a:rPr lang="ru-RU" dirty="0" smtClean="0"/>
                        <a:t>(</a:t>
                      </a:r>
                      <a:r>
                        <a:rPr lang="ru-RU" dirty="0" smtClean="0"/>
                        <a:t>10 </a:t>
                      </a:r>
                      <a:r>
                        <a:rPr lang="ru-RU" dirty="0" smtClean="0"/>
                        <a:t>баллов)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6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 тур:</a:t>
                      </a:r>
                      <a:r>
                        <a:rPr lang="ru-RU" sz="2400" baseline="0" dirty="0" smtClean="0"/>
                        <a:t> </a:t>
                      </a:r>
                      <a:r>
                        <a:rPr lang="ru-RU" sz="2400" baseline="0" dirty="0" smtClean="0"/>
                        <a:t>Исторический коллаж</a:t>
                      </a:r>
                      <a:endParaRPr lang="ru-RU" sz="2400" baseline="0" dirty="0" smtClean="0"/>
                    </a:p>
                    <a:p>
                      <a:r>
                        <a:rPr lang="ru-RU" baseline="0" dirty="0" smtClean="0"/>
                        <a:t>(5 </a:t>
                      </a:r>
                      <a:r>
                        <a:rPr lang="ru-RU" baseline="0" dirty="0" smtClean="0"/>
                        <a:t>баллов)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61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Болельщики</a:t>
                      </a:r>
                    </a:p>
                    <a:p>
                      <a:r>
                        <a:rPr lang="ru-RU" dirty="0" smtClean="0"/>
                        <a:t>(7 </a:t>
                      </a:r>
                      <a:r>
                        <a:rPr lang="ru-RU" dirty="0" smtClean="0"/>
                        <a:t>балла)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6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 тур: Конкурс капитанов</a:t>
                      </a:r>
                    </a:p>
                    <a:p>
                      <a:r>
                        <a:rPr lang="ru-RU" dirty="0" smtClean="0"/>
                        <a:t>(3</a:t>
                      </a:r>
                      <a:r>
                        <a:rPr lang="ru-RU" baseline="0" dirty="0" smtClean="0"/>
                        <a:t> балла)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6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</a:t>
                      </a:r>
                      <a:r>
                        <a:rPr lang="ru-RU" sz="2400" baseline="0" dirty="0" smtClean="0"/>
                        <a:t> тур: Символы России</a:t>
                      </a:r>
                    </a:p>
                    <a:p>
                      <a:r>
                        <a:rPr lang="ru-RU" baseline="0" dirty="0" smtClean="0"/>
                        <a:t>(2 балла)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9805">
                <a:tc>
                  <a:txBody>
                    <a:bodyPr/>
                    <a:lstStyle/>
                    <a:p>
                      <a:r>
                        <a:rPr lang="ru-RU" sz="3200" i="1" dirty="0" smtClean="0"/>
                        <a:t>Итог:</a:t>
                      </a:r>
                      <a:endParaRPr lang="ru-RU" sz="3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Экран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Таблица результатов исторической игры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Александр</cp:lastModifiedBy>
  <cp:revision>1</cp:revision>
  <dcterms:modified xsi:type="dcterms:W3CDTF">2013-03-10T13:05:58Z</dcterms:modified>
</cp:coreProperties>
</file>