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69" r:id="rId5"/>
    <p:sldId id="259" r:id="rId6"/>
    <p:sldId id="260" r:id="rId7"/>
    <p:sldId id="270" r:id="rId8"/>
    <p:sldId id="268" r:id="rId9"/>
    <p:sldId id="258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62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D7354A-2923-49B0-B500-4E66C4D889FA}" type="doc">
      <dgm:prSet loTypeId="urn:microsoft.com/office/officeart/2005/8/layout/matrix1" loCatId="matrix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E6DA563-28CD-4346-AFEF-3F8B97BCDE8A}">
      <dgm:prSet phldrT="[Текст]"/>
      <dgm:spPr/>
      <dgm:t>
        <a:bodyPr/>
        <a:lstStyle/>
        <a:p>
          <a:r>
            <a:rPr lang="ru-RU" dirty="0" smtClean="0"/>
            <a:t>Информация</a:t>
          </a:r>
          <a:endParaRPr lang="ru-RU" dirty="0"/>
        </a:p>
      </dgm:t>
    </dgm:pt>
    <dgm:pt modelId="{52966B07-5820-4D73-8099-D48A4BF5381B}" type="parTrans" cxnId="{D32F950A-6452-43C0-8C7D-2B23D03267DF}">
      <dgm:prSet/>
      <dgm:spPr/>
      <dgm:t>
        <a:bodyPr/>
        <a:lstStyle/>
        <a:p>
          <a:endParaRPr lang="ru-RU"/>
        </a:p>
      </dgm:t>
    </dgm:pt>
    <dgm:pt modelId="{CE665F6F-D7F2-4304-956F-BD15E0BD6783}" type="sibTrans" cxnId="{D32F950A-6452-43C0-8C7D-2B23D03267DF}">
      <dgm:prSet/>
      <dgm:spPr/>
      <dgm:t>
        <a:bodyPr/>
        <a:lstStyle/>
        <a:p>
          <a:endParaRPr lang="ru-RU"/>
        </a:p>
      </dgm:t>
    </dgm:pt>
    <dgm:pt modelId="{6E146AB9-6EF7-497E-97F0-B5BC3518AF79}">
      <dgm:prSet phldrT="[Текст]"/>
      <dgm:spPr/>
      <dgm:t>
        <a:bodyPr/>
        <a:lstStyle/>
        <a:p>
          <a:r>
            <a:rPr lang="ru-RU" dirty="0" smtClean="0"/>
            <a:t>Математика</a:t>
          </a:r>
          <a:endParaRPr lang="ru-RU" dirty="0"/>
        </a:p>
      </dgm:t>
    </dgm:pt>
    <dgm:pt modelId="{F4B1EDBA-99F6-44E2-B41F-3B6A3B418C1F}" type="parTrans" cxnId="{E5ECE488-8BAE-4AC1-90C5-7DC024081AE6}">
      <dgm:prSet/>
      <dgm:spPr/>
      <dgm:t>
        <a:bodyPr/>
        <a:lstStyle/>
        <a:p>
          <a:endParaRPr lang="ru-RU"/>
        </a:p>
      </dgm:t>
    </dgm:pt>
    <dgm:pt modelId="{B8A7FD7C-695F-4BEA-8323-67122D516AE5}" type="sibTrans" cxnId="{E5ECE488-8BAE-4AC1-90C5-7DC024081AE6}">
      <dgm:prSet/>
      <dgm:spPr/>
      <dgm:t>
        <a:bodyPr/>
        <a:lstStyle/>
        <a:p>
          <a:endParaRPr lang="ru-RU"/>
        </a:p>
      </dgm:t>
    </dgm:pt>
    <dgm:pt modelId="{5D975ACB-E517-4FDA-B4EA-58CCA747C89F}">
      <dgm:prSet phldrT="[Текст]"/>
      <dgm:spPr/>
      <dgm:t>
        <a:bodyPr/>
        <a:lstStyle/>
        <a:p>
          <a:r>
            <a:rPr lang="ru-RU" dirty="0" smtClean="0"/>
            <a:t>Биология</a:t>
          </a:r>
          <a:endParaRPr lang="ru-RU" dirty="0"/>
        </a:p>
      </dgm:t>
    </dgm:pt>
    <dgm:pt modelId="{DEADB64B-6D08-4C7A-AFE4-69C64FD1ABFB}" type="parTrans" cxnId="{4C0B887D-D2ED-4978-8330-3F27E9CCC16B}">
      <dgm:prSet/>
      <dgm:spPr/>
      <dgm:t>
        <a:bodyPr/>
        <a:lstStyle/>
        <a:p>
          <a:endParaRPr lang="ru-RU"/>
        </a:p>
      </dgm:t>
    </dgm:pt>
    <dgm:pt modelId="{A3F0A50F-29A3-462C-88BB-183F0CF1CACC}" type="sibTrans" cxnId="{4C0B887D-D2ED-4978-8330-3F27E9CCC16B}">
      <dgm:prSet/>
      <dgm:spPr/>
      <dgm:t>
        <a:bodyPr/>
        <a:lstStyle/>
        <a:p>
          <a:endParaRPr lang="ru-RU"/>
        </a:p>
      </dgm:t>
    </dgm:pt>
    <dgm:pt modelId="{C0FCE896-E815-4A87-A3EB-F96BB31CD0F8}">
      <dgm:prSet phldrT="[Текст]"/>
      <dgm:spPr/>
      <dgm:t>
        <a:bodyPr/>
        <a:lstStyle/>
        <a:p>
          <a:r>
            <a:rPr lang="ru-RU" dirty="0" smtClean="0"/>
            <a:t>Астрономия</a:t>
          </a:r>
          <a:endParaRPr lang="ru-RU" dirty="0"/>
        </a:p>
      </dgm:t>
    </dgm:pt>
    <dgm:pt modelId="{5F236F10-3501-4002-8640-25E716880F7E}" type="parTrans" cxnId="{B15A4218-10A5-437C-A07F-6D7EDEFA544C}">
      <dgm:prSet/>
      <dgm:spPr/>
      <dgm:t>
        <a:bodyPr/>
        <a:lstStyle/>
        <a:p>
          <a:endParaRPr lang="ru-RU"/>
        </a:p>
      </dgm:t>
    </dgm:pt>
    <dgm:pt modelId="{FB0CA324-E394-4CCE-B4A9-0F426ED7AEEC}" type="sibTrans" cxnId="{B15A4218-10A5-437C-A07F-6D7EDEFA544C}">
      <dgm:prSet/>
      <dgm:spPr/>
      <dgm:t>
        <a:bodyPr/>
        <a:lstStyle/>
        <a:p>
          <a:endParaRPr lang="ru-RU"/>
        </a:p>
      </dgm:t>
    </dgm:pt>
    <dgm:pt modelId="{D62319A0-629C-4650-8E14-14D335E1AD7A}">
      <dgm:prSet phldrT="[Текст]"/>
      <dgm:spPr/>
      <dgm:t>
        <a:bodyPr/>
        <a:lstStyle/>
        <a:p>
          <a:r>
            <a:rPr lang="ru-RU" dirty="0" smtClean="0"/>
            <a:t>Обычная жизни</a:t>
          </a:r>
          <a:endParaRPr lang="ru-RU" dirty="0"/>
        </a:p>
      </dgm:t>
    </dgm:pt>
    <dgm:pt modelId="{CAC13CD6-895E-4188-9174-DD4CCFC247C5}" type="parTrans" cxnId="{3C3D4349-700C-4F41-9CB8-1C16E1C06331}">
      <dgm:prSet/>
      <dgm:spPr/>
      <dgm:t>
        <a:bodyPr/>
        <a:lstStyle/>
        <a:p>
          <a:endParaRPr lang="ru-RU"/>
        </a:p>
      </dgm:t>
    </dgm:pt>
    <dgm:pt modelId="{6EBBC040-4EE2-48A2-A961-686729A5D9ED}" type="sibTrans" cxnId="{3C3D4349-700C-4F41-9CB8-1C16E1C06331}">
      <dgm:prSet/>
      <dgm:spPr/>
      <dgm:t>
        <a:bodyPr/>
        <a:lstStyle/>
        <a:p>
          <a:endParaRPr lang="ru-RU"/>
        </a:p>
      </dgm:t>
    </dgm:pt>
    <dgm:pt modelId="{28C2947E-2FB7-49E2-BD50-48A140F0EC99}" type="pres">
      <dgm:prSet presAssocID="{4CD7354A-2923-49B0-B500-4E66C4D889FA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7970278-7E6E-4275-ABED-705DBA338C46}" type="pres">
      <dgm:prSet presAssocID="{4CD7354A-2923-49B0-B500-4E66C4D889FA}" presName="matrix" presStyleCnt="0"/>
      <dgm:spPr/>
    </dgm:pt>
    <dgm:pt modelId="{1ABF5932-946D-44B2-977A-755DBEB1FF74}" type="pres">
      <dgm:prSet presAssocID="{4CD7354A-2923-49B0-B500-4E66C4D889FA}" presName="tile1" presStyleLbl="node1" presStyleIdx="0" presStyleCnt="4"/>
      <dgm:spPr/>
      <dgm:t>
        <a:bodyPr/>
        <a:lstStyle/>
        <a:p>
          <a:endParaRPr lang="ru-RU"/>
        </a:p>
      </dgm:t>
    </dgm:pt>
    <dgm:pt modelId="{12F6DFC1-CDF0-471D-8020-3AA6AEA01D3F}" type="pres">
      <dgm:prSet presAssocID="{4CD7354A-2923-49B0-B500-4E66C4D889FA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EC284F-8B8E-4E92-B7E7-1A959EC6DFE1}" type="pres">
      <dgm:prSet presAssocID="{4CD7354A-2923-49B0-B500-4E66C4D889FA}" presName="tile2" presStyleLbl="node1" presStyleIdx="1" presStyleCnt="4"/>
      <dgm:spPr/>
      <dgm:t>
        <a:bodyPr/>
        <a:lstStyle/>
        <a:p>
          <a:endParaRPr lang="ru-RU"/>
        </a:p>
      </dgm:t>
    </dgm:pt>
    <dgm:pt modelId="{A724F4F6-ACF1-4AA6-AC24-708C51DF5365}" type="pres">
      <dgm:prSet presAssocID="{4CD7354A-2923-49B0-B500-4E66C4D889FA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FF9120-0FC5-4471-B042-FD368E1B258E}" type="pres">
      <dgm:prSet presAssocID="{4CD7354A-2923-49B0-B500-4E66C4D889FA}" presName="tile3" presStyleLbl="node1" presStyleIdx="2" presStyleCnt="4"/>
      <dgm:spPr/>
      <dgm:t>
        <a:bodyPr/>
        <a:lstStyle/>
        <a:p>
          <a:endParaRPr lang="ru-RU"/>
        </a:p>
      </dgm:t>
    </dgm:pt>
    <dgm:pt modelId="{F7B326CC-8122-4BA4-B8FD-E78E3EE496FF}" type="pres">
      <dgm:prSet presAssocID="{4CD7354A-2923-49B0-B500-4E66C4D889FA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F19485-B8FC-4A50-A89E-BC240BB44AE3}" type="pres">
      <dgm:prSet presAssocID="{4CD7354A-2923-49B0-B500-4E66C4D889FA}" presName="tile4" presStyleLbl="node1" presStyleIdx="3" presStyleCnt="4"/>
      <dgm:spPr/>
      <dgm:t>
        <a:bodyPr/>
        <a:lstStyle/>
        <a:p>
          <a:endParaRPr lang="ru-RU"/>
        </a:p>
      </dgm:t>
    </dgm:pt>
    <dgm:pt modelId="{77F0068C-3C25-479B-AFE3-8149EEF0C9BF}" type="pres">
      <dgm:prSet presAssocID="{4CD7354A-2923-49B0-B500-4E66C4D889FA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752078-E76D-411D-B281-3338E3A21F47}" type="pres">
      <dgm:prSet presAssocID="{4CD7354A-2923-49B0-B500-4E66C4D889FA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05A82A54-4404-4DAE-A4E6-14B9CBA99937}" type="presOf" srcId="{6E146AB9-6EF7-497E-97F0-B5BC3518AF79}" destId="{1ABF5932-946D-44B2-977A-755DBEB1FF74}" srcOrd="0" destOrd="0" presId="urn:microsoft.com/office/officeart/2005/8/layout/matrix1"/>
    <dgm:cxn modelId="{34F60EB5-FC9A-4E52-9400-1A35D9B7232F}" type="presOf" srcId="{D62319A0-629C-4650-8E14-14D335E1AD7A}" destId="{F2F19485-B8FC-4A50-A89E-BC240BB44AE3}" srcOrd="0" destOrd="0" presId="urn:microsoft.com/office/officeart/2005/8/layout/matrix1"/>
    <dgm:cxn modelId="{7F4C7E65-8289-4A9E-B495-4DCD028F7653}" type="presOf" srcId="{4CD7354A-2923-49B0-B500-4E66C4D889FA}" destId="{28C2947E-2FB7-49E2-BD50-48A140F0EC99}" srcOrd="0" destOrd="0" presId="urn:microsoft.com/office/officeart/2005/8/layout/matrix1"/>
    <dgm:cxn modelId="{B15A4218-10A5-437C-A07F-6D7EDEFA544C}" srcId="{6E6DA563-28CD-4346-AFEF-3F8B97BCDE8A}" destId="{C0FCE896-E815-4A87-A3EB-F96BB31CD0F8}" srcOrd="2" destOrd="0" parTransId="{5F236F10-3501-4002-8640-25E716880F7E}" sibTransId="{FB0CA324-E394-4CCE-B4A9-0F426ED7AEEC}"/>
    <dgm:cxn modelId="{57785E70-BCBD-4016-AFF4-87FADDD9955A}" type="presOf" srcId="{5D975ACB-E517-4FDA-B4EA-58CCA747C89F}" destId="{C8EC284F-8B8E-4E92-B7E7-1A959EC6DFE1}" srcOrd="0" destOrd="0" presId="urn:microsoft.com/office/officeart/2005/8/layout/matrix1"/>
    <dgm:cxn modelId="{3C3D4349-700C-4F41-9CB8-1C16E1C06331}" srcId="{6E6DA563-28CD-4346-AFEF-3F8B97BCDE8A}" destId="{D62319A0-629C-4650-8E14-14D335E1AD7A}" srcOrd="3" destOrd="0" parTransId="{CAC13CD6-895E-4188-9174-DD4CCFC247C5}" sibTransId="{6EBBC040-4EE2-48A2-A961-686729A5D9ED}"/>
    <dgm:cxn modelId="{3B131FDF-4250-459B-9940-A42603640B4C}" type="presOf" srcId="{6E146AB9-6EF7-497E-97F0-B5BC3518AF79}" destId="{12F6DFC1-CDF0-471D-8020-3AA6AEA01D3F}" srcOrd="1" destOrd="0" presId="urn:microsoft.com/office/officeart/2005/8/layout/matrix1"/>
    <dgm:cxn modelId="{F7C3FC04-6FB8-42E9-ACAC-E181E4923D35}" type="presOf" srcId="{C0FCE896-E815-4A87-A3EB-F96BB31CD0F8}" destId="{64FF9120-0FC5-4471-B042-FD368E1B258E}" srcOrd="0" destOrd="0" presId="urn:microsoft.com/office/officeart/2005/8/layout/matrix1"/>
    <dgm:cxn modelId="{D32F950A-6452-43C0-8C7D-2B23D03267DF}" srcId="{4CD7354A-2923-49B0-B500-4E66C4D889FA}" destId="{6E6DA563-28CD-4346-AFEF-3F8B97BCDE8A}" srcOrd="0" destOrd="0" parTransId="{52966B07-5820-4D73-8099-D48A4BF5381B}" sibTransId="{CE665F6F-D7F2-4304-956F-BD15E0BD6783}"/>
    <dgm:cxn modelId="{A67DACF4-0887-4AC5-8135-CCAC7AEC471D}" type="presOf" srcId="{C0FCE896-E815-4A87-A3EB-F96BB31CD0F8}" destId="{F7B326CC-8122-4BA4-B8FD-E78E3EE496FF}" srcOrd="1" destOrd="0" presId="urn:microsoft.com/office/officeart/2005/8/layout/matrix1"/>
    <dgm:cxn modelId="{4C0B887D-D2ED-4978-8330-3F27E9CCC16B}" srcId="{6E6DA563-28CD-4346-AFEF-3F8B97BCDE8A}" destId="{5D975ACB-E517-4FDA-B4EA-58CCA747C89F}" srcOrd="1" destOrd="0" parTransId="{DEADB64B-6D08-4C7A-AFE4-69C64FD1ABFB}" sibTransId="{A3F0A50F-29A3-462C-88BB-183F0CF1CACC}"/>
    <dgm:cxn modelId="{0F9D5252-46EB-44EC-8597-BA015FBDADC7}" type="presOf" srcId="{6E6DA563-28CD-4346-AFEF-3F8B97BCDE8A}" destId="{68752078-E76D-411D-B281-3338E3A21F47}" srcOrd="0" destOrd="0" presId="urn:microsoft.com/office/officeart/2005/8/layout/matrix1"/>
    <dgm:cxn modelId="{62C412FC-0911-490A-B72D-93697CB1F2BA}" type="presOf" srcId="{5D975ACB-E517-4FDA-B4EA-58CCA747C89F}" destId="{A724F4F6-ACF1-4AA6-AC24-708C51DF5365}" srcOrd="1" destOrd="0" presId="urn:microsoft.com/office/officeart/2005/8/layout/matrix1"/>
    <dgm:cxn modelId="{E5ECE488-8BAE-4AC1-90C5-7DC024081AE6}" srcId="{6E6DA563-28CD-4346-AFEF-3F8B97BCDE8A}" destId="{6E146AB9-6EF7-497E-97F0-B5BC3518AF79}" srcOrd="0" destOrd="0" parTransId="{F4B1EDBA-99F6-44E2-B41F-3B6A3B418C1F}" sibTransId="{B8A7FD7C-695F-4BEA-8323-67122D516AE5}"/>
    <dgm:cxn modelId="{8DB4F624-B77D-4B32-9FAF-BEFB90FDF72A}" type="presOf" srcId="{D62319A0-629C-4650-8E14-14D335E1AD7A}" destId="{77F0068C-3C25-479B-AFE3-8149EEF0C9BF}" srcOrd="1" destOrd="0" presId="urn:microsoft.com/office/officeart/2005/8/layout/matrix1"/>
    <dgm:cxn modelId="{976C95B8-60C5-46CC-9A26-EBD4943506ED}" type="presParOf" srcId="{28C2947E-2FB7-49E2-BD50-48A140F0EC99}" destId="{D7970278-7E6E-4275-ABED-705DBA338C46}" srcOrd="0" destOrd="0" presId="urn:microsoft.com/office/officeart/2005/8/layout/matrix1"/>
    <dgm:cxn modelId="{CA7FCEC4-17A4-47EA-96F2-1A1B1D879F73}" type="presParOf" srcId="{D7970278-7E6E-4275-ABED-705DBA338C46}" destId="{1ABF5932-946D-44B2-977A-755DBEB1FF74}" srcOrd="0" destOrd="0" presId="urn:microsoft.com/office/officeart/2005/8/layout/matrix1"/>
    <dgm:cxn modelId="{97CEC52A-F8EC-4540-AD01-0A96B0FEE2E0}" type="presParOf" srcId="{D7970278-7E6E-4275-ABED-705DBA338C46}" destId="{12F6DFC1-CDF0-471D-8020-3AA6AEA01D3F}" srcOrd="1" destOrd="0" presId="urn:microsoft.com/office/officeart/2005/8/layout/matrix1"/>
    <dgm:cxn modelId="{72E95AEE-9178-42C7-93DE-8A69CBABCE39}" type="presParOf" srcId="{D7970278-7E6E-4275-ABED-705DBA338C46}" destId="{C8EC284F-8B8E-4E92-B7E7-1A959EC6DFE1}" srcOrd="2" destOrd="0" presId="urn:microsoft.com/office/officeart/2005/8/layout/matrix1"/>
    <dgm:cxn modelId="{EF1B7EC1-2139-480C-8A15-979EE9F01D5D}" type="presParOf" srcId="{D7970278-7E6E-4275-ABED-705DBA338C46}" destId="{A724F4F6-ACF1-4AA6-AC24-708C51DF5365}" srcOrd="3" destOrd="0" presId="urn:microsoft.com/office/officeart/2005/8/layout/matrix1"/>
    <dgm:cxn modelId="{318C7E9D-217F-440C-94B9-E16A2FF64F90}" type="presParOf" srcId="{D7970278-7E6E-4275-ABED-705DBA338C46}" destId="{64FF9120-0FC5-4471-B042-FD368E1B258E}" srcOrd="4" destOrd="0" presId="urn:microsoft.com/office/officeart/2005/8/layout/matrix1"/>
    <dgm:cxn modelId="{D6CBC55D-15F1-4048-9B90-95F496F5F277}" type="presParOf" srcId="{D7970278-7E6E-4275-ABED-705DBA338C46}" destId="{F7B326CC-8122-4BA4-B8FD-E78E3EE496FF}" srcOrd="5" destOrd="0" presId="urn:microsoft.com/office/officeart/2005/8/layout/matrix1"/>
    <dgm:cxn modelId="{C5F21D6B-7D1A-44EF-AE45-2886E12542D7}" type="presParOf" srcId="{D7970278-7E6E-4275-ABED-705DBA338C46}" destId="{F2F19485-B8FC-4A50-A89E-BC240BB44AE3}" srcOrd="6" destOrd="0" presId="urn:microsoft.com/office/officeart/2005/8/layout/matrix1"/>
    <dgm:cxn modelId="{F1B27BCA-2114-4FCA-B4C8-737506D24D5A}" type="presParOf" srcId="{D7970278-7E6E-4275-ABED-705DBA338C46}" destId="{77F0068C-3C25-479B-AFE3-8149EEF0C9BF}" srcOrd="7" destOrd="0" presId="urn:microsoft.com/office/officeart/2005/8/layout/matrix1"/>
    <dgm:cxn modelId="{E7D0F335-7D74-4542-A42F-0AE1931D9CE2}" type="presParOf" srcId="{28C2947E-2FB7-49E2-BD50-48A140F0EC99}" destId="{68752078-E76D-411D-B281-3338E3A21F47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26BB9E2-82D0-4417-8C96-E7A7EF454AA6}" type="doc">
      <dgm:prSet loTypeId="urn:microsoft.com/office/officeart/2005/8/layout/list1" loCatId="list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75539F07-676C-4149-A358-4E81999B786D}">
      <dgm:prSet phldrT="[Текст]"/>
      <dgm:spPr/>
      <dgm:t>
        <a:bodyPr/>
        <a:lstStyle/>
        <a:p>
          <a:r>
            <a:rPr lang="ru-RU" dirty="0" smtClean="0"/>
            <a:t>Звук</a:t>
          </a:r>
          <a:endParaRPr lang="ru-RU" dirty="0"/>
        </a:p>
      </dgm:t>
    </dgm:pt>
    <dgm:pt modelId="{6FB8ECE4-3343-46B6-8AE3-EFF62CECA0FC}" type="parTrans" cxnId="{86D0959C-E1C8-496A-AACF-278FE387606D}">
      <dgm:prSet/>
      <dgm:spPr/>
      <dgm:t>
        <a:bodyPr/>
        <a:lstStyle/>
        <a:p>
          <a:endParaRPr lang="ru-RU"/>
        </a:p>
      </dgm:t>
    </dgm:pt>
    <dgm:pt modelId="{B087D023-8D10-4F75-A923-D81A823C54FA}" type="sibTrans" cxnId="{86D0959C-E1C8-496A-AACF-278FE387606D}">
      <dgm:prSet/>
      <dgm:spPr/>
      <dgm:t>
        <a:bodyPr/>
        <a:lstStyle/>
        <a:p>
          <a:endParaRPr lang="ru-RU"/>
        </a:p>
      </dgm:t>
    </dgm:pt>
    <dgm:pt modelId="{3D1317BC-EEEB-498B-B026-7ABAE4174E0F}">
      <dgm:prSet phldrT="[Текст]"/>
      <dgm:spPr/>
      <dgm:t>
        <a:bodyPr/>
        <a:lstStyle/>
        <a:p>
          <a:r>
            <a:rPr lang="ru-RU" dirty="0" smtClean="0"/>
            <a:t>Свет</a:t>
          </a:r>
          <a:endParaRPr lang="ru-RU" dirty="0"/>
        </a:p>
      </dgm:t>
    </dgm:pt>
    <dgm:pt modelId="{8C126CFA-39B1-4B02-8C1B-CEA64B8408F3}" type="parTrans" cxnId="{DAC7344B-CC00-4D10-A4BA-CC486516B2CB}">
      <dgm:prSet/>
      <dgm:spPr/>
      <dgm:t>
        <a:bodyPr/>
        <a:lstStyle/>
        <a:p>
          <a:endParaRPr lang="ru-RU"/>
        </a:p>
      </dgm:t>
    </dgm:pt>
    <dgm:pt modelId="{270EA0A7-B466-480B-AADB-55D3D9A261D2}" type="sibTrans" cxnId="{DAC7344B-CC00-4D10-A4BA-CC486516B2CB}">
      <dgm:prSet/>
      <dgm:spPr/>
      <dgm:t>
        <a:bodyPr/>
        <a:lstStyle/>
        <a:p>
          <a:endParaRPr lang="ru-RU"/>
        </a:p>
      </dgm:t>
    </dgm:pt>
    <dgm:pt modelId="{C0CBA809-03F5-4EA8-BEA0-EE66416F1EFF}">
      <dgm:prSet phldrT="[Текст]"/>
      <dgm:spPr/>
      <dgm:t>
        <a:bodyPr/>
        <a:lstStyle/>
        <a:p>
          <a:r>
            <a:rPr lang="ru-RU" dirty="0" smtClean="0"/>
            <a:t>Запах</a:t>
          </a:r>
          <a:endParaRPr lang="ru-RU" dirty="0"/>
        </a:p>
      </dgm:t>
    </dgm:pt>
    <dgm:pt modelId="{D2B4E32B-026C-485B-8FB5-D50B9EBD7C34}" type="parTrans" cxnId="{BC0A9392-AA85-42F8-A851-7D69F292AAD6}">
      <dgm:prSet/>
      <dgm:spPr/>
      <dgm:t>
        <a:bodyPr/>
        <a:lstStyle/>
        <a:p>
          <a:endParaRPr lang="ru-RU"/>
        </a:p>
      </dgm:t>
    </dgm:pt>
    <dgm:pt modelId="{15F975E9-9558-4E5C-A8A4-65A96E527EB2}" type="sibTrans" cxnId="{BC0A9392-AA85-42F8-A851-7D69F292AAD6}">
      <dgm:prSet/>
      <dgm:spPr/>
      <dgm:t>
        <a:bodyPr/>
        <a:lstStyle/>
        <a:p>
          <a:endParaRPr lang="ru-RU"/>
        </a:p>
      </dgm:t>
    </dgm:pt>
    <dgm:pt modelId="{5B2CFA4F-DD13-4E30-8B4B-37291B9EC37C}" type="pres">
      <dgm:prSet presAssocID="{F26BB9E2-82D0-4417-8C96-E7A7EF454AA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31B98B6-E1B2-4E0A-A3F9-93A40B10AFE6}" type="pres">
      <dgm:prSet presAssocID="{75539F07-676C-4149-A358-4E81999B786D}" presName="parentLin" presStyleCnt="0"/>
      <dgm:spPr/>
    </dgm:pt>
    <dgm:pt modelId="{4560C930-FF64-481A-8F10-69FA0051A791}" type="pres">
      <dgm:prSet presAssocID="{75539F07-676C-4149-A358-4E81999B786D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0897001B-30FA-4BD3-A97F-E12563FAB553}" type="pres">
      <dgm:prSet presAssocID="{75539F07-676C-4149-A358-4E81999B786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E832FA-33DD-49F2-93AD-89E08208D3A1}" type="pres">
      <dgm:prSet presAssocID="{75539F07-676C-4149-A358-4E81999B786D}" presName="negativeSpace" presStyleCnt="0"/>
      <dgm:spPr/>
    </dgm:pt>
    <dgm:pt modelId="{59D5013C-97AB-420F-BE5E-7DBED4ADCEDC}" type="pres">
      <dgm:prSet presAssocID="{75539F07-676C-4149-A358-4E81999B786D}" presName="childText" presStyleLbl="conFgAcc1" presStyleIdx="0" presStyleCnt="3">
        <dgm:presLayoutVars>
          <dgm:bulletEnabled val="1"/>
        </dgm:presLayoutVars>
      </dgm:prSet>
      <dgm:spPr/>
    </dgm:pt>
    <dgm:pt modelId="{024B56FD-876F-4934-93BA-34DB1458F76E}" type="pres">
      <dgm:prSet presAssocID="{B087D023-8D10-4F75-A923-D81A823C54FA}" presName="spaceBetweenRectangles" presStyleCnt="0"/>
      <dgm:spPr/>
    </dgm:pt>
    <dgm:pt modelId="{EDE31B1C-11C0-4F2F-B786-B594A8998EBD}" type="pres">
      <dgm:prSet presAssocID="{3D1317BC-EEEB-498B-B026-7ABAE4174E0F}" presName="parentLin" presStyleCnt="0"/>
      <dgm:spPr/>
    </dgm:pt>
    <dgm:pt modelId="{E961BDFB-6A25-4775-B50E-B001F7BFEE5D}" type="pres">
      <dgm:prSet presAssocID="{3D1317BC-EEEB-498B-B026-7ABAE4174E0F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32E001B8-DA03-490D-BCF7-FAEE8BFA4869}" type="pres">
      <dgm:prSet presAssocID="{3D1317BC-EEEB-498B-B026-7ABAE4174E0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EA35DE-F6FD-4764-8BA2-D52FDCB4B4FE}" type="pres">
      <dgm:prSet presAssocID="{3D1317BC-EEEB-498B-B026-7ABAE4174E0F}" presName="negativeSpace" presStyleCnt="0"/>
      <dgm:spPr/>
    </dgm:pt>
    <dgm:pt modelId="{1435F8B2-D677-40FC-BBE1-04D3F01AC15C}" type="pres">
      <dgm:prSet presAssocID="{3D1317BC-EEEB-498B-B026-7ABAE4174E0F}" presName="childText" presStyleLbl="conFgAcc1" presStyleIdx="1" presStyleCnt="3">
        <dgm:presLayoutVars>
          <dgm:bulletEnabled val="1"/>
        </dgm:presLayoutVars>
      </dgm:prSet>
      <dgm:spPr/>
    </dgm:pt>
    <dgm:pt modelId="{D971C95B-8790-4180-BAEC-28664CF3FDFA}" type="pres">
      <dgm:prSet presAssocID="{270EA0A7-B466-480B-AADB-55D3D9A261D2}" presName="spaceBetweenRectangles" presStyleCnt="0"/>
      <dgm:spPr/>
    </dgm:pt>
    <dgm:pt modelId="{69360B41-C577-4DA2-8354-3E9B36158F06}" type="pres">
      <dgm:prSet presAssocID="{C0CBA809-03F5-4EA8-BEA0-EE66416F1EFF}" presName="parentLin" presStyleCnt="0"/>
      <dgm:spPr/>
    </dgm:pt>
    <dgm:pt modelId="{C84B5CC5-15AA-41BF-A5FE-C5DB7CBB0E25}" type="pres">
      <dgm:prSet presAssocID="{C0CBA809-03F5-4EA8-BEA0-EE66416F1EFF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305C0750-93CF-43CC-9B8E-C0E7A9A7B1DC}" type="pres">
      <dgm:prSet presAssocID="{C0CBA809-03F5-4EA8-BEA0-EE66416F1EF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B61E41-D7CB-4285-A48F-DC87F54DE33C}" type="pres">
      <dgm:prSet presAssocID="{C0CBA809-03F5-4EA8-BEA0-EE66416F1EFF}" presName="negativeSpace" presStyleCnt="0"/>
      <dgm:spPr/>
    </dgm:pt>
    <dgm:pt modelId="{262B27F0-D8A3-495B-A982-60ACF32FA15A}" type="pres">
      <dgm:prSet presAssocID="{C0CBA809-03F5-4EA8-BEA0-EE66416F1EF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4E7966B-C2F4-4912-98C2-D1DE6703FCB4}" type="presOf" srcId="{C0CBA809-03F5-4EA8-BEA0-EE66416F1EFF}" destId="{C84B5CC5-15AA-41BF-A5FE-C5DB7CBB0E25}" srcOrd="0" destOrd="0" presId="urn:microsoft.com/office/officeart/2005/8/layout/list1"/>
    <dgm:cxn modelId="{BC0A9392-AA85-42F8-A851-7D69F292AAD6}" srcId="{F26BB9E2-82D0-4417-8C96-E7A7EF454AA6}" destId="{C0CBA809-03F5-4EA8-BEA0-EE66416F1EFF}" srcOrd="2" destOrd="0" parTransId="{D2B4E32B-026C-485B-8FB5-D50B9EBD7C34}" sibTransId="{15F975E9-9558-4E5C-A8A4-65A96E527EB2}"/>
    <dgm:cxn modelId="{D4A0D68A-8136-4B26-B328-B7CA14BB3C57}" type="presOf" srcId="{F26BB9E2-82D0-4417-8C96-E7A7EF454AA6}" destId="{5B2CFA4F-DD13-4E30-8B4B-37291B9EC37C}" srcOrd="0" destOrd="0" presId="urn:microsoft.com/office/officeart/2005/8/layout/list1"/>
    <dgm:cxn modelId="{33AB650D-8EEE-4BB2-83DF-19B07053EFB6}" type="presOf" srcId="{3D1317BC-EEEB-498B-B026-7ABAE4174E0F}" destId="{32E001B8-DA03-490D-BCF7-FAEE8BFA4869}" srcOrd="1" destOrd="0" presId="urn:microsoft.com/office/officeart/2005/8/layout/list1"/>
    <dgm:cxn modelId="{36E0F230-021A-4352-BC3E-B81FFE097697}" type="presOf" srcId="{C0CBA809-03F5-4EA8-BEA0-EE66416F1EFF}" destId="{305C0750-93CF-43CC-9B8E-C0E7A9A7B1DC}" srcOrd="1" destOrd="0" presId="urn:microsoft.com/office/officeart/2005/8/layout/list1"/>
    <dgm:cxn modelId="{20E5471E-7E59-44E5-AF4E-25DA26C703A3}" type="presOf" srcId="{75539F07-676C-4149-A358-4E81999B786D}" destId="{0897001B-30FA-4BD3-A97F-E12563FAB553}" srcOrd="1" destOrd="0" presId="urn:microsoft.com/office/officeart/2005/8/layout/list1"/>
    <dgm:cxn modelId="{F621ABB3-7030-4AD3-A5B0-75EE13F0910B}" type="presOf" srcId="{3D1317BC-EEEB-498B-B026-7ABAE4174E0F}" destId="{E961BDFB-6A25-4775-B50E-B001F7BFEE5D}" srcOrd="0" destOrd="0" presId="urn:microsoft.com/office/officeart/2005/8/layout/list1"/>
    <dgm:cxn modelId="{DAC7344B-CC00-4D10-A4BA-CC486516B2CB}" srcId="{F26BB9E2-82D0-4417-8C96-E7A7EF454AA6}" destId="{3D1317BC-EEEB-498B-B026-7ABAE4174E0F}" srcOrd="1" destOrd="0" parTransId="{8C126CFA-39B1-4B02-8C1B-CEA64B8408F3}" sibTransId="{270EA0A7-B466-480B-AADB-55D3D9A261D2}"/>
    <dgm:cxn modelId="{86D0959C-E1C8-496A-AACF-278FE387606D}" srcId="{F26BB9E2-82D0-4417-8C96-E7A7EF454AA6}" destId="{75539F07-676C-4149-A358-4E81999B786D}" srcOrd="0" destOrd="0" parTransId="{6FB8ECE4-3343-46B6-8AE3-EFF62CECA0FC}" sibTransId="{B087D023-8D10-4F75-A923-D81A823C54FA}"/>
    <dgm:cxn modelId="{6038D0EB-473E-4BCE-B19D-C0CA053EF723}" type="presOf" srcId="{75539F07-676C-4149-A358-4E81999B786D}" destId="{4560C930-FF64-481A-8F10-69FA0051A791}" srcOrd="0" destOrd="0" presId="urn:microsoft.com/office/officeart/2005/8/layout/list1"/>
    <dgm:cxn modelId="{5020A2C4-FBA5-4691-AE91-BEE70BA7E8F2}" type="presParOf" srcId="{5B2CFA4F-DD13-4E30-8B4B-37291B9EC37C}" destId="{A31B98B6-E1B2-4E0A-A3F9-93A40B10AFE6}" srcOrd="0" destOrd="0" presId="urn:microsoft.com/office/officeart/2005/8/layout/list1"/>
    <dgm:cxn modelId="{ADA987CA-B8DF-4D18-BEB9-C9E5AAAC80E5}" type="presParOf" srcId="{A31B98B6-E1B2-4E0A-A3F9-93A40B10AFE6}" destId="{4560C930-FF64-481A-8F10-69FA0051A791}" srcOrd="0" destOrd="0" presId="urn:microsoft.com/office/officeart/2005/8/layout/list1"/>
    <dgm:cxn modelId="{2DBD5DB2-67AA-4216-90C7-9B2767FF6219}" type="presParOf" srcId="{A31B98B6-E1B2-4E0A-A3F9-93A40B10AFE6}" destId="{0897001B-30FA-4BD3-A97F-E12563FAB553}" srcOrd="1" destOrd="0" presId="urn:microsoft.com/office/officeart/2005/8/layout/list1"/>
    <dgm:cxn modelId="{D2F782AE-4907-4403-A2F9-4ADBFFD7FDE8}" type="presParOf" srcId="{5B2CFA4F-DD13-4E30-8B4B-37291B9EC37C}" destId="{E2E832FA-33DD-49F2-93AD-89E08208D3A1}" srcOrd="1" destOrd="0" presId="urn:microsoft.com/office/officeart/2005/8/layout/list1"/>
    <dgm:cxn modelId="{BB62CC75-4209-4073-B4F9-8504F1B1F89B}" type="presParOf" srcId="{5B2CFA4F-DD13-4E30-8B4B-37291B9EC37C}" destId="{59D5013C-97AB-420F-BE5E-7DBED4ADCEDC}" srcOrd="2" destOrd="0" presId="urn:microsoft.com/office/officeart/2005/8/layout/list1"/>
    <dgm:cxn modelId="{5661292B-DBDF-45AC-BA11-04D50763F34B}" type="presParOf" srcId="{5B2CFA4F-DD13-4E30-8B4B-37291B9EC37C}" destId="{024B56FD-876F-4934-93BA-34DB1458F76E}" srcOrd="3" destOrd="0" presId="urn:microsoft.com/office/officeart/2005/8/layout/list1"/>
    <dgm:cxn modelId="{99AB384A-1C79-4F6C-AA92-26D25D403F16}" type="presParOf" srcId="{5B2CFA4F-DD13-4E30-8B4B-37291B9EC37C}" destId="{EDE31B1C-11C0-4F2F-B786-B594A8998EBD}" srcOrd="4" destOrd="0" presId="urn:microsoft.com/office/officeart/2005/8/layout/list1"/>
    <dgm:cxn modelId="{1E256F16-42DB-444C-A551-9C9FE235C93E}" type="presParOf" srcId="{EDE31B1C-11C0-4F2F-B786-B594A8998EBD}" destId="{E961BDFB-6A25-4775-B50E-B001F7BFEE5D}" srcOrd="0" destOrd="0" presId="urn:microsoft.com/office/officeart/2005/8/layout/list1"/>
    <dgm:cxn modelId="{260F47D2-8CBB-4128-93B6-B0221899A8F9}" type="presParOf" srcId="{EDE31B1C-11C0-4F2F-B786-B594A8998EBD}" destId="{32E001B8-DA03-490D-BCF7-FAEE8BFA4869}" srcOrd="1" destOrd="0" presId="urn:microsoft.com/office/officeart/2005/8/layout/list1"/>
    <dgm:cxn modelId="{CA741A25-C494-4446-87B8-92144548884D}" type="presParOf" srcId="{5B2CFA4F-DD13-4E30-8B4B-37291B9EC37C}" destId="{91EA35DE-F6FD-4764-8BA2-D52FDCB4B4FE}" srcOrd="5" destOrd="0" presId="urn:microsoft.com/office/officeart/2005/8/layout/list1"/>
    <dgm:cxn modelId="{40140DB2-88DF-4731-99D0-C0F71DC052A3}" type="presParOf" srcId="{5B2CFA4F-DD13-4E30-8B4B-37291B9EC37C}" destId="{1435F8B2-D677-40FC-BBE1-04D3F01AC15C}" srcOrd="6" destOrd="0" presId="urn:microsoft.com/office/officeart/2005/8/layout/list1"/>
    <dgm:cxn modelId="{01D5B27C-0CDF-4C57-B6BB-11B938C733A1}" type="presParOf" srcId="{5B2CFA4F-DD13-4E30-8B4B-37291B9EC37C}" destId="{D971C95B-8790-4180-BAEC-28664CF3FDFA}" srcOrd="7" destOrd="0" presId="urn:microsoft.com/office/officeart/2005/8/layout/list1"/>
    <dgm:cxn modelId="{B6044C5E-401D-408E-B501-58E07D6D555A}" type="presParOf" srcId="{5B2CFA4F-DD13-4E30-8B4B-37291B9EC37C}" destId="{69360B41-C577-4DA2-8354-3E9B36158F06}" srcOrd="8" destOrd="0" presId="urn:microsoft.com/office/officeart/2005/8/layout/list1"/>
    <dgm:cxn modelId="{369C6C81-9985-4D1C-83CD-F2A02F7CA1DC}" type="presParOf" srcId="{69360B41-C577-4DA2-8354-3E9B36158F06}" destId="{C84B5CC5-15AA-41BF-A5FE-C5DB7CBB0E25}" srcOrd="0" destOrd="0" presId="urn:microsoft.com/office/officeart/2005/8/layout/list1"/>
    <dgm:cxn modelId="{DF056A55-CA55-4143-95D2-711D315D043F}" type="presParOf" srcId="{69360B41-C577-4DA2-8354-3E9B36158F06}" destId="{305C0750-93CF-43CC-9B8E-C0E7A9A7B1DC}" srcOrd="1" destOrd="0" presId="urn:microsoft.com/office/officeart/2005/8/layout/list1"/>
    <dgm:cxn modelId="{9362FD7A-D1F1-42F7-8A07-F211D3B1974F}" type="presParOf" srcId="{5B2CFA4F-DD13-4E30-8B4B-37291B9EC37C}" destId="{35B61E41-D7CB-4285-A48F-DC87F54DE33C}" srcOrd="9" destOrd="0" presId="urn:microsoft.com/office/officeart/2005/8/layout/list1"/>
    <dgm:cxn modelId="{04EB8396-102E-4FBF-AF72-54AD6904686F}" type="presParOf" srcId="{5B2CFA4F-DD13-4E30-8B4B-37291B9EC37C}" destId="{262B27F0-D8A3-495B-A982-60ACF32FA15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565570A-BED9-4DA8-9CBD-1E5A7AC2FC45}" type="doc">
      <dgm:prSet loTypeId="urn:microsoft.com/office/officeart/2005/8/layout/list1" loCatId="list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5531B1FC-DDC0-41EC-A44A-5CB00A1C68B3}">
      <dgm:prSet phldrT="[Текст]"/>
      <dgm:spPr/>
      <dgm:t>
        <a:bodyPr/>
        <a:lstStyle/>
        <a:p>
          <a:r>
            <a:rPr lang="ru-RU" dirty="0" smtClean="0"/>
            <a:t>Графическая</a:t>
          </a:r>
          <a:endParaRPr lang="ru-RU" dirty="0"/>
        </a:p>
      </dgm:t>
    </dgm:pt>
    <dgm:pt modelId="{D9299B61-18C0-4A1B-8ED2-9A49F17858B1}" type="parTrans" cxnId="{2C827DD7-EAAC-4295-BB61-5A73EF0BCB73}">
      <dgm:prSet/>
      <dgm:spPr/>
      <dgm:t>
        <a:bodyPr/>
        <a:lstStyle/>
        <a:p>
          <a:endParaRPr lang="ru-RU"/>
        </a:p>
      </dgm:t>
    </dgm:pt>
    <dgm:pt modelId="{DB59D87B-4C06-4771-872B-E3757C255753}" type="sibTrans" cxnId="{2C827DD7-EAAC-4295-BB61-5A73EF0BCB73}">
      <dgm:prSet/>
      <dgm:spPr/>
      <dgm:t>
        <a:bodyPr/>
        <a:lstStyle/>
        <a:p>
          <a:endParaRPr lang="ru-RU"/>
        </a:p>
      </dgm:t>
    </dgm:pt>
    <dgm:pt modelId="{7892A64B-12E6-4A2B-9AD2-6A302F6834A5}">
      <dgm:prSet phldrT="[Текст]"/>
      <dgm:spPr/>
      <dgm:t>
        <a:bodyPr/>
        <a:lstStyle/>
        <a:p>
          <a:r>
            <a:rPr lang="ru-RU" dirty="0" smtClean="0"/>
            <a:t>Визуальная</a:t>
          </a:r>
        </a:p>
      </dgm:t>
    </dgm:pt>
    <dgm:pt modelId="{90F8FB46-7EB2-4CD5-9833-B519FE92BEEF}" type="parTrans" cxnId="{6F2F3F40-51A6-47C9-A489-6F67EDA64053}">
      <dgm:prSet/>
      <dgm:spPr/>
      <dgm:t>
        <a:bodyPr/>
        <a:lstStyle/>
        <a:p>
          <a:endParaRPr lang="ru-RU"/>
        </a:p>
      </dgm:t>
    </dgm:pt>
    <dgm:pt modelId="{6316EFDF-349D-4E79-867F-13F9E3711899}" type="sibTrans" cxnId="{6F2F3F40-51A6-47C9-A489-6F67EDA64053}">
      <dgm:prSet/>
      <dgm:spPr/>
      <dgm:t>
        <a:bodyPr/>
        <a:lstStyle/>
        <a:p>
          <a:endParaRPr lang="ru-RU"/>
        </a:p>
      </dgm:t>
    </dgm:pt>
    <dgm:pt modelId="{26E36E4C-916B-4103-BEF3-5732982FC5DF}">
      <dgm:prSet phldrT="[Текст]"/>
      <dgm:spPr/>
      <dgm:t>
        <a:bodyPr/>
        <a:lstStyle/>
        <a:p>
          <a:r>
            <a:rPr lang="ru-RU" dirty="0" smtClean="0"/>
            <a:t>Аудиальная</a:t>
          </a:r>
          <a:endParaRPr lang="ru-RU" dirty="0"/>
        </a:p>
      </dgm:t>
    </dgm:pt>
    <dgm:pt modelId="{E460AFCC-94C2-45D8-90C2-43889378AAF8}" type="parTrans" cxnId="{6F57519D-3BA2-4E54-8959-85A061CCAA04}">
      <dgm:prSet/>
      <dgm:spPr/>
      <dgm:t>
        <a:bodyPr/>
        <a:lstStyle/>
        <a:p>
          <a:endParaRPr lang="ru-RU"/>
        </a:p>
      </dgm:t>
    </dgm:pt>
    <dgm:pt modelId="{3D27A735-B86C-475E-A17B-D7D0073D4A09}" type="sibTrans" cxnId="{6F57519D-3BA2-4E54-8959-85A061CCAA04}">
      <dgm:prSet/>
      <dgm:spPr/>
      <dgm:t>
        <a:bodyPr/>
        <a:lstStyle/>
        <a:p>
          <a:endParaRPr lang="ru-RU"/>
        </a:p>
      </dgm:t>
    </dgm:pt>
    <dgm:pt modelId="{025A96B6-5DD3-41D9-B59A-9D637EC5BE9C}">
      <dgm:prSet phldrT="[Текст]"/>
      <dgm:spPr/>
      <dgm:t>
        <a:bodyPr/>
        <a:lstStyle/>
        <a:p>
          <a:r>
            <a:rPr lang="ru-RU" dirty="0" smtClean="0"/>
            <a:t>Тактильная</a:t>
          </a:r>
          <a:endParaRPr lang="ru-RU" dirty="0"/>
        </a:p>
      </dgm:t>
    </dgm:pt>
    <dgm:pt modelId="{DBDE60CF-AD35-4717-803B-6A687B1774C2}" type="parTrans" cxnId="{4066AAB1-3120-40C0-8A93-3248BA5FA1BC}">
      <dgm:prSet/>
      <dgm:spPr/>
    </dgm:pt>
    <dgm:pt modelId="{0E948215-06F5-438F-A811-3FFEC1B42C96}" type="sibTrans" cxnId="{4066AAB1-3120-40C0-8A93-3248BA5FA1BC}">
      <dgm:prSet/>
      <dgm:spPr/>
    </dgm:pt>
    <dgm:pt modelId="{B09B85E9-CBEC-4676-9767-16213C6E7224}" type="pres">
      <dgm:prSet presAssocID="{B565570A-BED9-4DA8-9CBD-1E5A7AC2FC4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FAF6FD7-8B20-46F6-A617-6F9553CA8A30}" type="pres">
      <dgm:prSet presAssocID="{5531B1FC-DDC0-41EC-A44A-5CB00A1C68B3}" presName="parentLin" presStyleCnt="0"/>
      <dgm:spPr/>
    </dgm:pt>
    <dgm:pt modelId="{A5D466BF-22B1-4C76-A02B-0CD28907A118}" type="pres">
      <dgm:prSet presAssocID="{5531B1FC-DDC0-41EC-A44A-5CB00A1C68B3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E0C48F78-247F-4FEE-8E66-5F1DF9A572F9}" type="pres">
      <dgm:prSet presAssocID="{5531B1FC-DDC0-41EC-A44A-5CB00A1C68B3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BA0739-19B8-4B51-BAD6-DDB568404F7D}" type="pres">
      <dgm:prSet presAssocID="{5531B1FC-DDC0-41EC-A44A-5CB00A1C68B3}" presName="negativeSpace" presStyleCnt="0"/>
      <dgm:spPr/>
    </dgm:pt>
    <dgm:pt modelId="{0E86F4CE-C1A5-4454-932C-CDFC798A54F9}" type="pres">
      <dgm:prSet presAssocID="{5531B1FC-DDC0-41EC-A44A-5CB00A1C68B3}" presName="childText" presStyleLbl="conFgAcc1" presStyleIdx="0" presStyleCnt="4">
        <dgm:presLayoutVars>
          <dgm:bulletEnabled val="1"/>
        </dgm:presLayoutVars>
      </dgm:prSet>
      <dgm:spPr/>
    </dgm:pt>
    <dgm:pt modelId="{D93C89D9-3785-4EA1-8E5A-27A6B8AB169C}" type="pres">
      <dgm:prSet presAssocID="{DB59D87B-4C06-4771-872B-E3757C255753}" presName="spaceBetweenRectangles" presStyleCnt="0"/>
      <dgm:spPr/>
    </dgm:pt>
    <dgm:pt modelId="{FE30F6A9-9C09-4BEE-9AC8-1E921A7F181C}" type="pres">
      <dgm:prSet presAssocID="{7892A64B-12E6-4A2B-9AD2-6A302F6834A5}" presName="parentLin" presStyleCnt="0"/>
      <dgm:spPr/>
    </dgm:pt>
    <dgm:pt modelId="{1066E88B-12C3-4709-835B-A996A6598F58}" type="pres">
      <dgm:prSet presAssocID="{7892A64B-12E6-4A2B-9AD2-6A302F6834A5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0157A520-FEB3-498A-BA56-C11E96E3EBFB}" type="pres">
      <dgm:prSet presAssocID="{7892A64B-12E6-4A2B-9AD2-6A302F6834A5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FC2A9E-235D-4A20-8667-2C763EF2F1C7}" type="pres">
      <dgm:prSet presAssocID="{7892A64B-12E6-4A2B-9AD2-6A302F6834A5}" presName="negativeSpace" presStyleCnt="0"/>
      <dgm:spPr/>
    </dgm:pt>
    <dgm:pt modelId="{5A925471-D919-4ECA-84F2-05B8CA460D2E}" type="pres">
      <dgm:prSet presAssocID="{7892A64B-12E6-4A2B-9AD2-6A302F6834A5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7A065B-FEE3-455C-85C6-CB34876BBE7D}" type="pres">
      <dgm:prSet presAssocID="{6316EFDF-349D-4E79-867F-13F9E3711899}" presName="spaceBetweenRectangles" presStyleCnt="0"/>
      <dgm:spPr/>
    </dgm:pt>
    <dgm:pt modelId="{BA938030-86A6-4A5E-80C5-C9DBBE083404}" type="pres">
      <dgm:prSet presAssocID="{26E36E4C-916B-4103-BEF3-5732982FC5DF}" presName="parentLin" presStyleCnt="0"/>
      <dgm:spPr/>
    </dgm:pt>
    <dgm:pt modelId="{0A421719-5FFB-4503-9199-A7E71DD79FB3}" type="pres">
      <dgm:prSet presAssocID="{26E36E4C-916B-4103-BEF3-5732982FC5DF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43491A1F-B1B6-4E7B-A094-1C700DF949BA}" type="pres">
      <dgm:prSet presAssocID="{26E36E4C-916B-4103-BEF3-5732982FC5DF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5B1947-819A-4FDC-8AD9-C47546D003A8}" type="pres">
      <dgm:prSet presAssocID="{26E36E4C-916B-4103-BEF3-5732982FC5DF}" presName="negativeSpace" presStyleCnt="0"/>
      <dgm:spPr/>
    </dgm:pt>
    <dgm:pt modelId="{E1811122-4BE5-4DF0-A560-FE9DEC3B09F8}" type="pres">
      <dgm:prSet presAssocID="{26E36E4C-916B-4103-BEF3-5732982FC5DF}" presName="childText" presStyleLbl="conFgAcc1" presStyleIdx="2" presStyleCnt="4">
        <dgm:presLayoutVars>
          <dgm:bulletEnabled val="1"/>
        </dgm:presLayoutVars>
      </dgm:prSet>
      <dgm:spPr/>
    </dgm:pt>
    <dgm:pt modelId="{9484F09C-7593-4DAE-A1B6-C48EC1698C3D}" type="pres">
      <dgm:prSet presAssocID="{3D27A735-B86C-475E-A17B-D7D0073D4A09}" presName="spaceBetweenRectangles" presStyleCnt="0"/>
      <dgm:spPr/>
    </dgm:pt>
    <dgm:pt modelId="{DCDC271A-1348-475A-B533-B17267D47C0D}" type="pres">
      <dgm:prSet presAssocID="{025A96B6-5DD3-41D9-B59A-9D637EC5BE9C}" presName="parentLin" presStyleCnt="0"/>
      <dgm:spPr/>
    </dgm:pt>
    <dgm:pt modelId="{7531F98A-F651-4949-8D53-60515075BDDF}" type="pres">
      <dgm:prSet presAssocID="{025A96B6-5DD3-41D9-B59A-9D637EC5BE9C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161F31E4-3BA6-43BF-9F92-A71C00E47303}" type="pres">
      <dgm:prSet presAssocID="{025A96B6-5DD3-41D9-B59A-9D637EC5BE9C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F84A2A-1369-4974-99A1-6BAABD46C459}" type="pres">
      <dgm:prSet presAssocID="{025A96B6-5DD3-41D9-B59A-9D637EC5BE9C}" presName="negativeSpace" presStyleCnt="0"/>
      <dgm:spPr/>
    </dgm:pt>
    <dgm:pt modelId="{7B09CF48-A22C-4249-AA0E-9A6B2E533064}" type="pres">
      <dgm:prSet presAssocID="{025A96B6-5DD3-41D9-B59A-9D637EC5BE9C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4B92F9CC-F270-4BE1-B146-AC3CD864FC61}" type="presOf" srcId="{025A96B6-5DD3-41D9-B59A-9D637EC5BE9C}" destId="{161F31E4-3BA6-43BF-9F92-A71C00E47303}" srcOrd="1" destOrd="0" presId="urn:microsoft.com/office/officeart/2005/8/layout/list1"/>
    <dgm:cxn modelId="{6F57519D-3BA2-4E54-8959-85A061CCAA04}" srcId="{B565570A-BED9-4DA8-9CBD-1E5A7AC2FC45}" destId="{26E36E4C-916B-4103-BEF3-5732982FC5DF}" srcOrd="2" destOrd="0" parTransId="{E460AFCC-94C2-45D8-90C2-43889378AAF8}" sibTransId="{3D27A735-B86C-475E-A17B-D7D0073D4A09}"/>
    <dgm:cxn modelId="{1D9412B6-3896-4022-A2B1-FBCEF7EDA5A6}" type="presOf" srcId="{26E36E4C-916B-4103-BEF3-5732982FC5DF}" destId="{0A421719-5FFB-4503-9199-A7E71DD79FB3}" srcOrd="0" destOrd="0" presId="urn:microsoft.com/office/officeart/2005/8/layout/list1"/>
    <dgm:cxn modelId="{29E2388A-D190-4612-82AF-63183C37ACB6}" type="presOf" srcId="{5531B1FC-DDC0-41EC-A44A-5CB00A1C68B3}" destId="{A5D466BF-22B1-4C76-A02B-0CD28907A118}" srcOrd="0" destOrd="0" presId="urn:microsoft.com/office/officeart/2005/8/layout/list1"/>
    <dgm:cxn modelId="{3E6A40F5-6BDC-4121-920D-9FDE84FF10E4}" type="presOf" srcId="{7892A64B-12E6-4A2B-9AD2-6A302F6834A5}" destId="{1066E88B-12C3-4709-835B-A996A6598F58}" srcOrd="0" destOrd="0" presId="urn:microsoft.com/office/officeart/2005/8/layout/list1"/>
    <dgm:cxn modelId="{4066AAB1-3120-40C0-8A93-3248BA5FA1BC}" srcId="{B565570A-BED9-4DA8-9CBD-1E5A7AC2FC45}" destId="{025A96B6-5DD3-41D9-B59A-9D637EC5BE9C}" srcOrd="3" destOrd="0" parTransId="{DBDE60CF-AD35-4717-803B-6A687B1774C2}" sibTransId="{0E948215-06F5-438F-A811-3FFEC1B42C96}"/>
    <dgm:cxn modelId="{DC3C3BCC-F4D0-453D-99CD-136041C446F5}" type="presOf" srcId="{B565570A-BED9-4DA8-9CBD-1E5A7AC2FC45}" destId="{B09B85E9-CBEC-4676-9767-16213C6E7224}" srcOrd="0" destOrd="0" presId="urn:microsoft.com/office/officeart/2005/8/layout/list1"/>
    <dgm:cxn modelId="{EE97F2B3-6928-43A4-9599-73665A934D33}" type="presOf" srcId="{7892A64B-12E6-4A2B-9AD2-6A302F6834A5}" destId="{0157A520-FEB3-498A-BA56-C11E96E3EBFB}" srcOrd="1" destOrd="0" presId="urn:microsoft.com/office/officeart/2005/8/layout/list1"/>
    <dgm:cxn modelId="{1DBAF1A3-7D86-4BA3-BDEF-DA079340A5C3}" type="presOf" srcId="{025A96B6-5DD3-41D9-B59A-9D637EC5BE9C}" destId="{7531F98A-F651-4949-8D53-60515075BDDF}" srcOrd="0" destOrd="0" presId="urn:microsoft.com/office/officeart/2005/8/layout/list1"/>
    <dgm:cxn modelId="{2EAAC6A2-7531-475D-B71E-316A1BC166AF}" type="presOf" srcId="{26E36E4C-916B-4103-BEF3-5732982FC5DF}" destId="{43491A1F-B1B6-4E7B-A094-1C700DF949BA}" srcOrd="1" destOrd="0" presId="urn:microsoft.com/office/officeart/2005/8/layout/list1"/>
    <dgm:cxn modelId="{6F2F3F40-51A6-47C9-A489-6F67EDA64053}" srcId="{B565570A-BED9-4DA8-9CBD-1E5A7AC2FC45}" destId="{7892A64B-12E6-4A2B-9AD2-6A302F6834A5}" srcOrd="1" destOrd="0" parTransId="{90F8FB46-7EB2-4CD5-9833-B519FE92BEEF}" sibTransId="{6316EFDF-349D-4E79-867F-13F9E3711899}"/>
    <dgm:cxn modelId="{4888975E-4083-4698-85F3-9F60B50E0A78}" type="presOf" srcId="{5531B1FC-DDC0-41EC-A44A-5CB00A1C68B3}" destId="{E0C48F78-247F-4FEE-8E66-5F1DF9A572F9}" srcOrd="1" destOrd="0" presId="urn:microsoft.com/office/officeart/2005/8/layout/list1"/>
    <dgm:cxn modelId="{2C827DD7-EAAC-4295-BB61-5A73EF0BCB73}" srcId="{B565570A-BED9-4DA8-9CBD-1E5A7AC2FC45}" destId="{5531B1FC-DDC0-41EC-A44A-5CB00A1C68B3}" srcOrd="0" destOrd="0" parTransId="{D9299B61-18C0-4A1B-8ED2-9A49F17858B1}" sibTransId="{DB59D87B-4C06-4771-872B-E3757C255753}"/>
    <dgm:cxn modelId="{68A90C97-C015-4F26-8DC0-4F5659E98417}" type="presParOf" srcId="{B09B85E9-CBEC-4676-9767-16213C6E7224}" destId="{8FAF6FD7-8B20-46F6-A617-6F9553CA8A30}" srcOrd="0" destOrd="0" presId="urn:microsoft.com/office/officeart/2005/8/layout/list1"/>
    <dgm:cxn modelId="{993DC196-0B8A-45E4-A64C-CA569DFB03B3}" type="presParOf" srcId="{8FAF6FD7-8B20-46F6-A617-6F9553CA8A30}" destId="{A5D466BF-22B1-4C76-A02B-0CD28907A118}" srcOrd="0" destOrd="0" presId="urn:microsoft.com/office/officeart/2005/8/layout/list1"/>
    <dgm:cxn modelId="{42CF3E6E-479C-4F6E-A328-55C3D803C6EE}" type="presParOf" srcId="{8FAF6FD7-8B20-46F6-A617-6F9553CA8A30}" destId="{E0C48F78-247F-4FEE-8E66-5F1DF9A572F9}" srcOrd="1" destOrd="0" presId="urn:microsoft.com/office/officeart/2005/8/layout/list1"/>
    <dgm:cxn modelId="{B291860C-3F6F-45C0-A304-DF75F66AFCA2}" type="presParOf" srcId="{B09B85E9-CBEC-4676-9767-16213C6E7224}" destId="{9CBA0739-19B8-4B51-BAD6-DDB568404F7D}" srcOrd="1" destOrd="0" presId="urn:microsoft.com/office/officeart/2005/8/layout/list1"/>
    <dgm:cxn modelId="{4928B1D3-5B56-4CBD-B15D-C83C255D85E6}" type="presParOf" srcId="{B09B85E9-CBEC-4676-9767-16213C6E7224}" destId="{0E86F4CE-C1A5-4454-932C-CDFC798A54F9}" srcOrd="2" destOrd="0" presId="urn:microsoft.com/office/officeart/2005/8/layout/list1"/>
    <dgm:cxn modelId="{5B084EBF-C058-4525-A188-45D9CE94C0BE}" type="presParOf" srcId="{B09B85E9-CBEC-4676-9767-16213C6E7224}" destId="{D93C89D9-3785-4EA1-8E5A-27A6B8AB169C}" srcOrd="3" destOrd="0" presId="urn:microsoft.com/office/officeart/2005/8/layout/list1"/>
    <dgm:cxn modelId="{BE3D56C1-306C-4DEF-B543-761B13174359}" type="presParOf" srcId="{B09B85E9-CBEC-4676-9767-16213C6E7224}" destId="{FE30F6A9-9C09-4BEE-9AC8-1E921A7F181C}" srcOrd="4" destOrd="0" presId="urn:microsoft.com/office/officeart/2005/8/layout/list1"/>
    <dgm:cxn modelId="{52048DC2-2596-4BCC-AF3E-FE3D649A9758}" type="presParOf" srcId="{FE30F6A9-9C09-4BEE-9AC8-1E921A7F181C}" destId="{1066E88B-12C3-4709-835B-A996A6598F58}" srcOrd="0" destOrd="0" presId="urn:microsoft.com/office/officeart/2005/8/layout/list1"/>
    <dgm:cxn modelId="{D2856B59-F298-4704-A0DA-84A8B18E7137}" type="presParOf" srcId="{FE30F6A9-9C09-4BEE-9AC8-1E921A7F181C}" destId="{0157A520-FEB3-498A-BA56-C11E96E3EBFB}" srcOrd="1" destOrd="0" presId="urn:microsoft.com/office/officeart/2005/8/layout/list1"/>
    <dgm:cxn modelId="{A099E93F-7991-4C51-BC9F-CF5FBC1C4528}" type="presParOf" srcId="{B09B85E9-CBEC-4676-9767-16213C6E7224}" destId="{03FC2A9E-235D-4A20-8667-2C763EF2F1C7}" srcOrd="5" destOrd="0" presId="urn:microsoft.com/office/officeart/2005/8/layout/list1"/>
    <dgm:cxn modelId="{46154CAB-FD1F-4495-BF9B-569AABB96011}" type="presParOf" srcId="{B09B85E9-CBEC-4676-9767-16213C6E7224}" destId="{5A925471-D919-4ECA-84F2-05B8CA460D2E}" srcOrd="6" destOrd="0" presId="urn:microsoft.com/office/officeart/2005/8/layout/list1"/>
    <dgm:cxn modelId="{9130EDBC-2831-45F7-9EBF-A99E97C4355C}" type="presParOf" srcId="{B09B85E9-CBEC-4676-9767-16213C6E7224}" destId="{387A065B-FEE3-455C-85C6-CB34876BBE7D}" srcOrd="7" destOrd="0" presId="urn:microsoft.com/office/officeart/2005/8/layout/list1"/>
    <dgm:cxn modelId="{6DA1FBFB-4A4A-431A-BA70-339CA61311FF}" type="presParOf" srcId="{B09B85E9-CBEC-4676-9767-16213C6E7224}" destId="{BA938030-86A6-4A5E-80C5-C9DBBE083404}" srcOrd="8" destOrd="0" presId="urn:microsoft.com/office/officeart/2005/8/layout/list1"/>
    <dgm:cxn modelId="{8671ED09-EB35-45C4-A09A-A351C764F893}" type="presParOf" srcId="{BA938030-86A6-4A5E-80C5-C9DBBE083404}" destId="{0A421719-5FFB-4503-9199-A7E71DD79FB3}" srcOrd="0" destOrd="0" presId="urn:microsoft.com/office/officeart/2005/8/layout/list1"/>
    <dgm:cxn modelId="{38B17D6F-EF73-4E0B-A6B2-0C9631BE4820}" type="presParOf" srcId="{BA938030-86A6-4A5E-80C5-C9DBBE083404}" destId="{43491A1F-B1B6-4E7B-A094-1C700DF949BA}" srcOrd="1" destOrd="0" presId="urn:microsoft.com/office/officeart/2005/8/layout/list1"/>
    <dgm:cxn modelId="{7F953891-990D-4DAD-BEEE-45A9CFD9F325}" type="presParOf" srcId="{B09B85E9-CBEC-4676-9767-16213C6E7224}" destId="{8E5B1947-819A-4FDC-8AD9-C47546D003A8}" srcOrd="9" destOrd="0" presId="urn:microsoft.com/office/officeart/2005/8/layout/list1"/>
    <dgm:cxn modelId="{846352E2-2A71-4A80-A1D2-175F36413279}" type="presParOf" srcId="{B09B85E9-CBEC-4676-9767-16213C6E7224}" destId="{E1811122-4BE5-4DF0-A560-FE9DEC3B09F8}" srcOrd="10" destOrd="0" presId="urn:microsoft.com/office/officeart/2005/8/layout/list1"/>
    <dgm:cxn modelId="{A268EB33-6256-4A1A-A893-A120AAB537B5}" type="presParOf" srcId="{B09B85E9-CBEC-4676-9767-16213C6E7224}" destId="{9484F09C-7593-4DAE-A1B6-C48EC1698C3D}" srcOrd="11" destOrd="0" presId="urn:microsoft.com/office/officeart/2005/8/layout/list1"/>
    <dgm:cxn modelId="{03CFA035-B4DC-45D3-8FAB-6D32F94EFF9E}" type="presParOf" srcId="{B09B85E9-CBEC-4676-9767-16213C6E7224}" destId="{DCDC271A-1348-475A-B533-B17267D47C0D}" srcOrd="12" destOrd="0" presId="urn:microsoft.com/office/officeart/2005/8/layout/list1"/>
    <dgm:cxn modelId="{A2E18B6F-B991-4BEB-95BE-389E2434E1ED}" type="presParOf" srcId="{DCDC271A-1348-475A-B533-B17267D47C0D}" destId="{7531F98A-F651-4949-8D53-60515075BDDF}" srcOrd="0" destOrd="0" presId="urn:microsoft.com/office/officeart/2005/8/layout/list1"/>
    <dgm:cxn modelId="{C791C66A-C105-4F2E-9038-A00E8CA35972}" type="presParOf" srcId="{DCDC271A-1348-475A-B533-B17267D47C0D}" destId="{161F31E4-3BA6-43BF-9F92-A71C00E47303}" srcOrd="1" destOrd="0" presId="urn:microsoft.com/office/officeart/2005/8/layout/list1"/>
    <dgm:cxn modelId="{F4654ED5-3BDD-4CD3-BB24-0EBBB436E2F0}" type="presParOf" srcId="{B09B85E9-CBEC-4676-9767-16213C6E7224}" destId="{53F84A2A-1369-4974-99A1-6BAABD46C459}" srcOrd="13" destOrd="0" presId="urn:microsoft.com/office/officeart/2005/8/layout/list1"/>
    <dgm:cxn modelId="{BCCAE6BD-3131-41F0-AB20-CDE3FF74E66F}" type="presParOf" srcId="{B09B85E9-CBEC-4676-9767-16213C6E7224}" destId="{7B09CF48-A22C-4249-AA0E-9A6B2E533064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ABF5932-946D-44B2-977A-755DBEB1FF74}">
      <dsp:nvSpPr>
        <dsp:cNvPr id="0" name=""/>
        <dsp:cNvSpPr/>
      </dsp:nvSpPr>
      <dsp:spPr>
        <a:xfrm rot="16200000">
          <a:off x="674687" y="-674687"/>
          <a:ext cx="2400300" cy="3749675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Математика</a:t>
          </a:r>
          <a:endParaRPr lang="ru-RU" sz="2600" kern="1200" dirty="0"/>
        </a:p>
      </dsp:txBody>
      <dsp:txXfrm rot="16200000">
        <a:off x="974724" y="-974724"/>
        <a:ext cx="1800225" cy="3749675"/>
      </dsp:txXfrm>
    </dsp:sp>
    <dsp:sp modelId="{C8EC284F-8B8E-4E92-B7E7-1A959EC6DFE1}">
      <dsp:nvSpPr>
        <dsp:cNvPr id="0" name=""/>
        <dsp:cNvSpPr/>
      </dsp:nvSpPr>
      <dsp:spPr>
        <a:xfrm>
          <a:off x="3749675" y="0"/>
          <a:ext cx="3749675" cy="2400300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Биология</a:t>
          </a:r>
          <a:endParaRPr lang="ru-RU" sz="2600" kern="1200" dirty="0"/>
        </a:p>
      </dsp:txBody>
      <dsp:txXfrm>
        <a:off x="3749675" y="0"/>
        <a:ext cx="3749675" cy="1800225"/>
      </dsp:txXfrm>
    </dsp:sp>
    <dsp:sp modelId="{64FF9120-0FC5-4471-B042-FD368E1B258E}">
      <dsp:nvSpPr>
        <dsp:cNvPr id="0" name=""/>
        <dsp:cNvSpPr/>
      </dsp:nvSpPr>
      <dsp:spPr>
        <a:xfrm rot="10800000">
          <a:off x="0" y="2400300"/>
          <a:ext cx="3749675" cy="2400300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Астрономия</a:t>
          </a:r>
          <a:endParaRPr lang="ru-RU" sz="2600" kern="1200" dirty="0"/>
        </a:p>
      </dsp:txBody>
      <dsp:txXfrm rot="10800000">
        <a:off x="0" y="3000374"/>
        <a:ext cx="3749675" cy="1800225"/>
      </dsp:txXfrm>
    </dsp:sp>
    <dsp:sp modelId="{F2F19485-B8FC-4A50-A89E-BC240BB44AE3}">
      <dsp:nvSpPr>
        <dsp:cNvPr id="0" name=""/>
        <dsp:cNvSpPr/>
      </dsp:nvSpPr>
      <dsp:spPr>
        <a:xfrm rot="5400000">
          <a:off x="4424362" y="1725612"/>
          <a:ext cx="2400300" cy="3749675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Обычная жизни</a:t>
          </a:r>
          <a:endParaRPr lang="ru-RU" sz="2600" kern="1200" dirty="0"/>
        </a:p>
      </dsp:txBody>
      <dsp:txXfrm rot="5400000">
        <a:off x="4724399" y="2025649"/>
        <a:ext cx="1800225" cy="3749675"/>
      </dsp:txXfrm>
    </dsp:sp>
    <dsp:sp modelId="{68752078-E76D-411D-B281-3338E3A21F47}">
      <dsp:nvSpPr>
        <dsp:cNvPr id="0" name=""/>
        <dsp:cNvSpPr/>
      </dsp:nvSpPr>
      <dsp:spPr>
        <a:xfrm>
          <a:off x="2624772" y="1800224"/>
          <a:ext cx="2249805" cy="1200150"/>
        </a:xfrm>
        <a:prstGeom prst="round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tint val="60000"/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1">
              <a:tint val="60000"/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Информация</a:t>
          </a:r>
          <a:endParaRPr lang="ru-RU" sz="2600" kern="1200" dirty="0"/>
        </a:p>
      </dsp:txBody>
      <dsp:txXfrm>
        <a:off x="2624772" y="1800224"/>
        <a:ext cx="2249805" cy="120015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9D5013C-97AB-420F-BE5E-7DBED4ADCEDC}">
      <dsp:nvSpPr>
        <dsp:cNvPr id="0" name=""/>
        <dsp:cNvSpPr/>
      </dsp:nvSpPr>
      <dsp:spPr>
        <a:xfrm>
          <a:off x="0" y="579419"/>
          <a:ext cx="7499350" cy="9072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897001B-30FA-4BD3-A97F-E12563FAB553}">
      <dsp:nvSpPr>
        <dsp:cNvPr id="0" name=""/>
        <dsp:cNvSpPr/>
      </dsp:nvSpPr>
      <dsp:spPr>
        <a:xfrm>
          <a:off x="374967" y="48059"/>
          <a:ext cx="5249545" cy="106272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dk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dk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dk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Звук</a:t>
          </a:r>
          <a:endParaRPr lang="ru-RU" sz="3600" kern="1200" dirty="0"/>
        </a:p>
      </dsp:txBody>
      <dsp:txXfrm>
        <a:off x="374967" y="48059"/>
        <a:ext cx="5249545" cy="1062720"/>
      </dsp:txXfrm>
    </dsp:sp>
    <dsp:sp modelId="{1435F8B2-D677-40FC-BBE1-04D3F01AC15C}">
      <dsp:nvSpPr>
        <dsp:cNvPr id="0" name=""/>
        <dsp:cNvSpPr/>
      </dsp:nvSpPr>
      <dsp:spPr>
        <a:xfrm>
          <a:off x="0" y="2212380"/>
          <a:ext cx="7499350" cy="9072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2E001B8-DA03-490D-BCF7-FAEE8BFA4869}">
      <dsp:nvSpPr>
        <dsp:cNvPr id="0" name=""/>
        <dsp:cNvSpPr/>
      </dsp:nvSpPr>
      <dsp:spPr>
        <a:xfrm>
          <a:off x="374967" y="1681020"/>
          <a:ext cx="5249545" cy="106272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dk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dk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dk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Свет</a:t>
          </a:r>
          <a:endParaRPr lang="ru-RU" sz="3600" kern="1200" dirty="0"/>
        </a:p>
      </dsp:txBody>
      <dsp:txXfrm>
        <a:off x="374967" y="1681020"/>
        <a:ext cx="5249545" cy="1062720"/>
      </dsp:txXfrm>
    </dsp:sp>
    <dsp:sp modelId="{262B27F0-D8A3-495B-A982-60ACF32FA15A}">
      <dsp:nvSpPr>
        <dsp:cNvPr id="0" name=""/>
        <dsp:cNvSpPr/>
      </dsp:nvSpPr>
      <dsp:spPr>
        <a:xfrm>
          <a:off x="0" y="3845340"/>
          <a:ext cx="7499350" cy="9072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05C0750-93CF-43CC-9B8E-C0E7A9A7B1DC}">
      <dsp:nvSpPr>
        <dsp:cNvPr id="0" name=""/>
        <dsp:cNvSpPr/>
      </dsp:nvSpPr>
      <dsp:spPr>
        <a:xfrm>
          <a:off x="374967" y="3313980"/>
          <a:ext cx="5249545" cy="106272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dk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dk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dk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Запах</a:t>
          </a:r>
          <a:endParaRPr lang="ru-RU" sz="3600" kern="1200" dirty="0"/>
        </a:p>
      </dsp:txBody>
      <dsp:txXfrm>
        <a:off x="374967" y="3313980"/>
        <a:ext cx="5249545" cy="106272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E86F4CE-C1A5-4454-932C-CDFC798A54F9}">
      <dsp:nvSpPr>
        <dsp:cNvPr id="0" name=""/>
        <dsp:cNvSpPr/>
      </dsp:nvSpPr>
      <dsp:spPr>
        <a:xfrm>
          <a:off x="0" y="422279"/>
          <a:ext cx="7499350" cy="6804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lt2">
              <a:alpha val="90000"/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0C48F78-247F-4FEE-8E66-5F1DF9A572F9}">
      <dsp:nvSpPr>
        <dsp:cNvPr id="0" name=""/>
        <dsp:cNvSpPr/>
      </dsp:nvSpPr>
      <dsp:spPr>
        <a:xfrm>
          <a:off x="374967" y="23759"/>
          <a:ext cx="5249545" cy="79704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dk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dk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dk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dk2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Графическая</a:t>
          </a:r>
          <a:endParaRPr lang="ru-RU" sz="2700" kern="1200" dirty="0"/>
        </a:p>
      </dsp:txBody>
      <dsp:txXfrm>
        <a:off x="374967" y="23759"/>
        <a:ext cx="5249545" cy="797040"/>
      </dsp:txXfrm>
    </dsp:sp>
    <dsp:sp modelId="{5A925471-D919-4ECA-84F2-05B8CA460D2E}">
      <dsp:nvSpPr>
        <dsp:cNvPr id="0" name=""/>
        <dsp:cNvSpPr/>
      </dsp:nvSpPr>
      <dsp:spPr>
        <a:xfrm>
          <a:off x="0" y="1646999"/>
          <a:ext cx="7499350" cy="6804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lt2">
              <a:alpha val="90000"/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157A520-FEB3-498A-BA56-C11E96E3EBFB}">
      <dsp:nvSpPr>
        <dsp:cNvPr id="0" name=""/>
        <dsp:cNvSpPr/>
      </dsp:nvSpPr>
      <dsp:spPr>
        <a:xfrm>
          <a:off x="374967" y="1248479"/>
          <a:ext cx="5249545" cy="79704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dk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dk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dk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dk2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Визуальная</a:t>
          </a:r>
        </a:p>
      </dsp:txBody>
      <dsp:txXfrm>
        <a:off x="374967" y="1248479"/>
        <a:ext cx="5249545" cy="797040"/>
      </dsp:txXfrm>
    </dsp:sp>
    <dsp:sp modelId="{E1811122-4BE5-4DF0-A560-FE9DEC3B09F8}">
      <dsp:nvSpPr>
        <dsp:cNvPr id="0" name=""/>
        <dsp:cNvSpPr/>
      </dsp:nvSpPr>
      <dsp:spPr>
        <a:xfrm>
          <a:off x="0" y="2871720"/>
          <a:ext cx="7499350" cy="6804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lt2">
              <a:alpha val="90000"/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3491A1F-B1B6-4E7B-A094-1C700DF949BA}">
      <dsp:nvSpPr>
        <dsp:cNvPr id="0" name=""/>
        <dsp:cNvSpPr/>
      </dsp:nvSpPr>
      <dsp:spPr>
        <a:xfrm>
          <a:off x="374967" y="2473199"/>
          <a:ext cx="5249545" cy="79704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dk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dk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dk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dk2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Аудиальная</a:t>
          </a:r>
          <a:endParaRPr lang="ru-RU" sz="2700" kern="1200" dirty="0"/>
        </a:p>
      </dsp:txBody>
      <dsp:txXfrm>
        <a:off x="374967" y="2473199"/>
        <a:ext cx="5249545" cy="797040"/>
      </dsp:txXfrm>
    </dsp:sp>
    <dsp:sp modelId="{7B09CF48-A22C-4249-AA0E-9A6B2E533064}">
      <dsp:nvSpPr>
        <dsp:cNvPr id="0" name=""/>
        <dsp:cNvSpPr/>
      </dsp:nvSpPr>
      <dsp:spPr>
        <a:xfrm>
          <a:off x="0" y="4096440"/>
          <a:ext cx="7499350" cy="6804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lt2">
              <a:alpha val="90000"/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61F31E4-3BA6-43BF-9F92-A71C00E47303}">
      <dsp:nvSpPr>
        <dsp:cNvPr id="0" name=""/>
        <dsp:cNvSpPr/>
      </dsp:nvSpPr>
      <dsp:spPr>
        <a:xfrm>
          <a:off x="374967" y="3697920"/>
          <a:ext cx="5249545" cy="79704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dk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dk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dk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dk2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Тактильная</a:t>
          </a:r>
          <a:endParaRPr lang="ru-RU" sz="2700" kern="1200" dirty="0"/>
        </a:p>
      </dsp:txBody>
      <dsp:txXfrm>
        <a:off x="374967" y="3697920"/>
        <a:ext cx="5249545" cy="7970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76013F-CFE6-4A54-AD76-529744E133B2}" type="datetimeFigureOut">
              <a:rPr lang="ru-RU" smtClean="0"/>
              <a:pPr/>
              <a:t>09.03.2013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5AD7BA-4032-484F-8381-FEDEFEC35B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76013F-CFE6-4A54-AD76-529744E133B2}" type="datetimeFigureOut">
              <a:rPr lang="ru-RU" smtClean="0"/>
              <a:pPr/>
              <a:t>09.03.2013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5AD7BA-4032-484F-8381-FEDEFEC35B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76013F-CFE6-4A54-AD76-529744E133B2}" type="datetimeFigureOut">
              <a:rPr lang="ru-RU" smtClean="0"/>
              <a:pPr/>
              <a:t>09.03.2013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5AD7BA-4032-484F-8381-FEDEFEC35B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76013F-CFE6-4A54-AD76-529744E133B2}" type="datetimeFigureOut">
              <a:rPr lang="ru-RU" smtClean="0"/>
              <a:pPr/>
              <a:t>09.03.2013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5AD7BA-4032-484F-8381-FEDEFEC35B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76013F-CFE6-4A54-AD76-529744E133B2}" type="datetimeFigureOut">
              <a:rPr lang="ru-RU" smtClean="0"/>
              <a:pPr/>
              <a:t>09.03.2013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5AD7BA-4032-484F-8381-FEDEFEC35B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76013F-CFE6-4A54-AD76-529744E133B2}" type="datetimeFigureOut">
              <a:rPr lang="ru-RU" smtClean="0"/>
              <a:pPr/>
              <a:t>09.03.2013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5AD7BA-4032-484F-8381-FEDEFEC35B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76013F-CFE6-4A54-AD76-529744E133B2}" type="datetimeFigureOut">
              <a:rPr lang="ru-RU" smtClean="0"/>
              <a:pPr/>
              <a:t>09.03.2013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5AD7BA-4032-484F-8381-FEDEFEC35B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76013F-CFE6-4A54-AD76-529744E133B2}" type="datetimeFigureOut">
              <a:rPr lang="ru-RU" smtClean="0"/>
              <a:pPr/>
              <a:t>09.03.2013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5AD7BA-4032-484F-8381-FEDEFEC35B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76013F-CFE6-4A54-AD76-529744E133B2}" type="datetimeFigureOut">
              <a:rPr lang="ru-RU" smtClean="0"/>
              <a:pPr/>
              <a:t>09.03.2013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5AD7BA-4032-484F-8381-FEDEFEC35B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76013F-CFE6-4A54-AD76-529744E133B2}" type="datetimeFigureOut">
              <a:rPr lang="ru-RU" smtClean="0"/>
              <a:pPr/>
              <a:t>09.03.2013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5AD7BA-4032-484F-8381-FEDEFEC35B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76013F-CFE6-4A54-AD76-529744E133B2}" type="datetimeFigureOut">
              <a:rPr lang="ru-RU" smtClean="0"/>
              <a:pPr/>
              <a:t>09.03.2013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5AD7BA-4032-484F-8381-FEDEFEC35B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076013F-CFE6-4A54-AD76-529744E133B2}" type="datetimeFigureOut">
              <a:rPr lang="ru-RU" smtClean="0"/>
              <a:pPr/>
              <a:t>09.03.2013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85AD7BA-4032-484F-8381-FEDEFEC35B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2143116"/>
            <a:ext cx="7406640" cy="1472184"/>
          </a:xfrm>
        </p:spPr>
        <p:txBody>
          <a:bodyPr/>
          <a:lstStyle/>
          <a:p>
            <a:pPr algn="ctr"/>
            <a:r>
              <a:rPr lang="ru-RU" dirty="0" smtClean="0"/>
              <a:t>Информация и информационные процессы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143768" y="5214950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 класс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142976" y="1447800"/>
          <a:ext cx="7791476" cy="4579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0457"/>
                <a:gridCol w="2300071"/>
                <a:gridCol w="1843079"/>
                <a:gridCol w="1947869"/>
              </a:tblGrid>
              <a:tr h="119182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Объект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Носитель информации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Вид по способу восприятия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Вид по способу представления</a:t>
                      </a:r>
                      <a:endParaRPr lang="ru-RU" sz="2000" dirty="0"/>
                    </a:p>
                  </a:txBody>
                  <a:tcPr/>
                </a:tc>
              </a:tr>
              <a:tr h="100369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Электронное письмо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Электромагнитные волны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9182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Выступление оркестра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9182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Чертеж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142976" y="1447800"/>
          <a:ext cx="7791476" cy="4579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0457"/>
                <a:gridCol w="2300071"/>
                <a:gridCol w="1843079"/>
                <a:gridCol w="1947869"/>
              </a:tblGrid>
              <a:tr h="119182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Объект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Носитель информации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Вид по способу восприятия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Вид по способу представления</a:t>
                      </a:r>
                      <a:endParaRPr lang="ru-RU" sz="2000" dirty="0"/>
                    </a:p>
                  </a:txBody>
                  <a:tcPr/>
                </a:tc>
              </a:tr>
              <a:tr h="100369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Электронное письмо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Электромагнитные волны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9182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Выступление оркестра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Акустические волны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9182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Чертеж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142976" y="1447800"/>
          <a:ext cx="7791476" cy="4579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0457"/>
                <a:gridCol w="2300071"/>
                <a:gridCol w="1843079"/>
                <a:gridCol w="1947869"/>
              </a:tblGrid>
              <a:tr h="119182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Объект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Носитель информации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Вид по способу восприятия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Вид по способу представления</a:t>
                      </a:r>
                      <a:endParaRPr lang="ru-RU" sz="2000" dirty="0"/>
                    </a:p>
                  </a:txBody>
                  <a:tcPr/>
                </a:tc>
              </a:tr>
              <a:tr h="100369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Электронное письмо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Электромагнитные волны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9182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Выступление оркестра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Акустические волны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9182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Чертеж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Бумага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142976" y="1447800"/>
          <a:ext cx="7791476" cy="4579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0457"/>
                <a:gridCol w="2300071"/>
                <a:gridCol w="1843079"/>
                <a:gridCol w="1947869"/>
              </a:tblGrid>
              <a:tr h="119182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Объект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Носитель информации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Вид по способу восприятия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Вид по способу представления</a:t>
                      </a:r>
                      <a:endParaRPr lang="ru-RU" sz="2000" dirty="0"/>
                    </a:p>
                  </a:txBody>
                  <a:tcPr/>
                </a:tc>
              </a:tr>
              <a:tr h="100369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Электронное письмо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Электромагнитные волны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Визуальная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</a:tr>
              <a:tr h="119182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Выступление оркестра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Акустические волны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9182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Чертеж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Бумага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142976" y="1447800"/>
          <a:ext cx="7791476" cy="4579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0457"/>
                <a:gridCol w="2300071"/>
                <a:gridCol w="1843079"/>
                <a:gridCol w="1947869"/>
              </a:tblGrid>
              <a:tr h="119182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Объект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Носитель информации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Вид по способу восприятия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Вид по способу представления</a:t>
                      </a:r>
                      <a:endParaRPr lang="ru-RU" sz="2000" dirty="0"/>
                    </a:p>
                  </a:txBody>
                  <a:tcPr/>
                </a:tc>
              </a:tr>
              <a:tr h="100369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Электронное письмо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Электромагнитные волны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Визуальная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9182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Выступление оркестра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Акустические волны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Аудиальная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9182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Чертеж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Бумага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142976" y="1447800"/>
          <a:ext cx="7791476" cy="4579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0457"/>
                <a:gridCol w="2300071"/>
                <a:gridCol w="1843079"/>
                <a:gridCol w="1947869"/>
              </a:tblGrid>
              <a:tr h="119182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Объект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Носитель информации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Вид по способу восприятия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Вид по способу представления</a:t>
                      </a:r>
                      <a:endParaRPr lang="ru-RU" sz="2000" dirty="0"/>
                    </a:p>
                  </a:txBody>
                  <a:tcPr/>
                </a:tc>
              </a:tr>
              <a:tr h="100369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Электронное письмо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Электромагнитные волны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Визуальная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9182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Выступление оркестра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Акустические волны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Аудиальная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9182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Чертеж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Бумага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Визуальная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142976" y="1447800"/>
          <a:ext cx="7791476" cy="4579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0457"/>
                <a:gridCol w="2300071"/>
                <a:gridCol w="1843079"/>
                <a:gridCol w="1947869"/>
              </a:tblGrid>
              <a:tr h="119182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Объект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Носитель информации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Вид по способу восприятия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Вид по способу представления</a:t>
                      </a:r>
                      <a:endParaRPr lang="ru-RU" sz="2000" dirty="0"/>
                    </a:p>
                  </a:txBody>
                  <a:tcPr/>
                </a:tc>
              </a:tr>
              <a:tr h="100369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Электронное письмо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Электромагнитные волны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Визуальная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Текстовая</a:t>
                      </a:r>
                      <a:endParaRPr lang="ru-RU" sz="2000" dirty="0"/>
                    </a:p>
                  </a:txBody>
                  <a:tcPr/>
                </a:tc>
              </a:tr>
              <a:tr h="119182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Выступление оркестра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Акустические волны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Аудиальная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9182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Чертеж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Бумага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Визуальная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142976" y="1447800"/>
          <a:ext cx="7791476" cy="4579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0457"/>
                <a:gridCol w="2300071"/>
                <a:gridCol w="1843079"/>
                <a:gridCol w="1947869"/>
              </a:tblGrid>
              <a:tr h="119182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Объект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Носитель информации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Вид по способу восприятия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Вид по способу представления</a:t>
                      </a:r>
                      <a:endParaRPr lang="ru-RU" sz="2000" dirty="0"/>
                    </a:p>
                  </a:txBody>
                  <a:tcPr/>
                </a:tc>
              </a:tr>
              <a:tr h="100369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Электронное письмо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Электромагнитные волны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Визуальная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Текстовая</a:t>
                      </a:r>
                      <a:endParaRPr lang="ru-RU" sz="2000" dirty="0"/>
                    </a:p>
                  </a:txBody>
                  <a:tcPr/>
                </a:tc>
              </a:tr>
              <a:tr h="119182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Выступление оркестра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Акустические волны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Аудиальная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Звуковая</a:t>
                      </a:r>
                      <a:endParaRPr lang="ru-RU" sz="2000" dirty="0"/>
                    </a:p>
                  </a:txBody>
                  <a:tcPr/>
                </a:tc>
              </a:tr>
              <a:tr h="119182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Чертеж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Бумага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Визуальная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142976" y="1447800"/>
          <a:ext cx="7791476" cy="4579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0457"/>
                <a:gridCol w="2300071"/>
                <a:gridCol w="1843079"/>
                <a:gridCol w="1947869"/>
              </a:tblGrid>
              <a:tr h="119182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Объект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Носитель информации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Вид по способу восприятия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Вид по способу представления</a:t>
                      </a:r>
                      <a:endParaRPr lang="ru-RU" sz="2000" dirty="0"/>
                    </a:p>
                  </a:txBody>
                  <a:tcPr/>
                </a:tc>
              </a:tr>
              <a:tr h="100369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Электронное письмо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Электромагнитные волны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Визуальная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Текстовая</a:t>
                      </a:r>
                      <a:endParaRPr lang="ru-RU" sz="2000" dirty="0"/>
                    </a:p>
                  </a:txBody>
                  <a:tcPr/>
                </a:tc>
              </a:tr>
              <a:tr h="119182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Выступление оркестра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Акустические волны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Аудиальная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Звуковая</a:t>
                      </a:r>
                      <a:endParaRPr lang="ru-RU" sz="2000" dirty="0"/>
                    </a:p>
                  </a:txBody>
                  <a:tcPr/>
                </a:tc>
              </a:tr>
              <a:tr h="119182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Чертеж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Бумага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Визуальная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Графический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Действия с информацией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286116" y="1428736"/>
          <a:ext cx="4286280" cy="5072098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4286280"/>
              </a:tblGrid>
              <a:tr h="1486450">
                <a:tc>
                  <a:txBody>
                    <a:bodyPr/>
                    <a:lstStyle/>
                    <a:p>
                      <a:pPr algn="ctr"/>
                      <a:r>
                        <a:rPr lang="ru-RU" sz="4500" dirty="0" smtClean="0"/>
                        <a:t>Передача</a:t>
                      </a:r>
                      <a:endParaRPr lang="ru-RU" sz="4500" b="0" dirty="0">
                        <a:latin typeface="Georgia" pitchFamily="18" charset="0"/>
                      </a:endParaRPr>
                    </a:p>
                  </a:txBody>
                  <a:tcPr/>
                </a:tc>
              </a:tr>
              <a:tr h="1200698">
                <a:tc>
                  <a:txBody>
                    <a:bodyPr/>
                    <a:lstStyle/>
                    <a:p>
                      <a:pPr algn="ctr"/>
                      <a:r>
                        <a:rPr lang="ru-RU" sz="4500" dirty="0" smtClean="0"/>
                        <a:t>Получение</a:t>
                      </a:r>
                      <a:endParaRPr lang="ru-RU" sz="4500" dirty="0" smtClean="0">
                        <a:latin typeface="Georgia" pitchFamily="18" charset="0"/>
                      </a:endParaRPr>
                    </a:p>
                  </a:txBody>
                  <a:tcPr/>
                </a:tc>
              </a:tr>
              <a:tr h="1200698">
                <a:tc>
                  <a:txBody>
                    <a:bodyPr/>
                    <a:lstStyle/>
                    <a:p>
                      <a:pPr algn="ctr"/>
                      <a:r>
                        <a:rPr lang="ru-RU" sz="4500" dirty="0" smtClean="0"/>
                        <a:t>Обработка</a:t>
                      </a:r>
                      <a:endParaRPr lang="ru-RU" sz="4500" dirty="0">
                        <a:latin typeface="Georgia" pitchFamily="18" charset="0"/>
                      </a:endParaRPr>
                    </a:p>
                  </a:txBody>
                  <a:tcPr/>
                </a:tc>
              </a:tr>
              <a:tr h="1184252">
                <a:tc>
                  <a:txBody>
                    <a:bodyPr/>
                    <a:lstStyle/>
                    <a:p>
                      <a:pPr algn="ctr"/>
                      <a:r>
                        <a:rPr lang="ru-RU" sz="4500" dirty="0" smtClean="0"/>
                        <a:t>Хранение</a:t>
                      </a:r>
                      <a:endParaRPr lang="ru-RU" sz="4500" dirty="0">
                        <a:latin typeface="Georg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Термин информация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Действия с информацией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285852" y="1643050"/>
          <a:ext cx="7499350" cy="4857784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3749675"/>
                <a:gridCol w="3749675"/>
              </a:tblGrid>
              <a:tr h="1269472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Georgia" pitchFamily="18" charset="0"/>
                        </a:rPr>
                        <a:t>Человек</a:t>
                      </a:r>
                      <a:endParaRPr lang="ru-RU" sz="2800" dirty="0"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Georgia" pitchFamily="18" charset="0"/>
                        </a:rPr>
                        <a:t>Действия с информацией</a:t>
                      </a:r>
                      <a:endParaRPr lang="ru-RU" sz="2800" dirty="0"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7078">
                <a:tc>
                  <a:txBody>
                    <a:bodyPr/>
                    <a:lstStyle/>
                    <a:p>
                      <a:r>
                        <a:rPr lang="ru-RU" sz="2600" dirty="0" smtClean="0">
                          <a:latin typeface="Georgia" pitchFamily="18" charset="0"/>
                        </a:rPr>
                        <a:t>Органы чувств</a:t>
                      </a:r>
                      <a:endParaRPr lang="ru-RU" sz="2600" dirty="0"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600" dirty="0" smtClean="0">
                          <a:latin typeface="Georgia" pitchFamily="18" charset="0"/>
                        </a:rPr>
                        <a:t>Ввод (передача)</a:t>
                      </a:r>
                      <a:endParaRPr lang="ru-RU" sz="2600" dirty="0"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7078">
                <a:tc>
                  <a:txBody>
                    <a:bodyPr/>
                    <a:lstStyle/>
                    <a:p>
                      <a:r>
                        <a:rPr lang="ru-RU" sz="2600" dirty="0" smtClean="0">
                          <a:latin typeface="Georgia" pitchFamily="18" charset="0"/>
                        </a:rPr>
                        <a:t>Память</a:t>
                      </a:r>
                      <a:endParaRPr lang="ru-RU" sz="2600" dirty="0"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600" dirty="0" smtClean="0">
                          <a:latin typeface="Georgia" pitchFamily="18" charset="0"/>
                        </a:rPr>
                        <a:t>Хранение</a:t>
                      </a:r>
                      <a:endParaRPr lang="ru-RU" sz="2600" dirty="0"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7078">
                <a:tc>
                  <a:txBody>
                    <a:bodyPr/>
                    <a:lstStyle/>
                    <a:p>
                      <a:r>
                        <a:rPr lang="ru-RU" sz="2600" dirty="0" smtClean="0">
                          <a:latin typeface="Georgia" pitchFamily="18" charset="0"/>
                        </a:rPr>
                        <a:t>Мышление</a:t>
                      </a:r>
                      <a:endParaRPr lang="ru-RU" sz="2600" dirty="0"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600" dirty="0" smtClean="0">
                          <a:latin typeface="Georgia" pitchFamily="18" charset="0"/>
                        </a:rPr>
                        <a:t>Обработка</a:t>
                      </a:r>
                      <a:endParaRPr lang="ru-RU" sz="2600" dirty="0"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7078">
                <a:tc>
                  <a:txBody>
                    <a:bodyPr/>
                    <a:lstStyle/>
                    <a:p>
                      <a:r>
                        <a:rPr lang="ru-RU" sz="2600" dirty="0" smtClean="0">
                          <a:latin typeface="Georgia" pitchFamily="18" charset="0"/>
                        </a:rPr>
                        <a:t>Речь, опорно-двигательный аппарат</a:t>
                      </a:r>
                      <a:endParaRPr lang="ru-RU" sz="2600" dirty="0"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600" dirty="0" smtClean="0">
                          <a:latin typeface="Georgia" pitchFamily="18" charset="0"/>
                        </a:rPr>
                        <a:t>Вывод (передача)</a:t>
                      </a:r>
                      <a:endParaRPr lang="ru-RU" sz="2600" dirty="0"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4800" dirty="0" smtClean="0"/>
          </a:p>
          <a:p>
            <a:pPr algn="ctr">
              <a:buNone/>
            </a:pPr>
            <a:endParaRPr lang="ru-RU" sz="4800" dirty="0" smtClean="0"/>
          </a:p>
          <a:p>
            <a:pPr algn="ctr">
              <a:buNone/>
            </a:pPr>
            <a:r>
              <a:rPr lang="ru-RU" sz="4800" dirty="0" smtClean="0"/>
              <a:t>Спасибо за внимание!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Свойства информации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chemeClr val="tx2"/>
                </a:solidFill>
              </a:rPr>
              <a:t>Понятность;</a:t>
            </a:r>
            <a:endParaRPr lang="ru-RU" dirty="0" smtClean="0"/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chemeClr val="tx2"/>
                </a:solidFill>
              </a:rPr>
              <a:t> Полнота;</a:t>
            </a:r>
            <a:endParaRPr lang="ru-RU" dirty="0" smtClean="0"/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chemeClr val="tx2"/>
                </a:solidFill>
              </a:rPr>
              <a:t>Точность;</a:t>
            </a:r>
            <a:endParaRPr lang="ru-RU" dirty="0" smtClean="0"/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chemeClr val="tx2"/>
                </a:solidFill>
              </a:rPr>
              <a:t>Достоверность;</a:t>
            </a:r>
            <a:r>
              <a:rPr lang="ru-RU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chemeClr val="tx2"/>
                </a:solidFill>
              </a:rPr>
              <a:t>Актуальность.</a:t>
            </a:r>
            <a:r>
              <a:rPr lang="ru-RU" dirty="0" smtClean="0"/>
              <a:t>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6"/>
          <p:cNvSpPr txBox="1">
            <a:spLocks noGrp="1" noChangeArrowheads="1"/>
          </p:cNvSpPr>
          <p:nvPr>
            <p:ph type="body" idx="1"/>
          </p:nvPr>
        </p:nvSpPr>
        <p:spPr>
          <a:xfrm>
            <a:off x="1142976" y="1571612"/>
            <a:ext cx="8001024" cy="14224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dirty="0" smtClean="0"/>
              <a:t>           Мы </a:t>
            </a:r>
            <a:r>
              <a:rPr lang="ru-RU" dirty="0"/>
              <a:t>живем в </a:t>
            </a:r>
            <a:r>
              <a:rPr lang="ru-RU" b="1" i="1" dirty="0"/>
              <a:t>макромире</a:t>
            </a:r>
            <a:r>
              <a:rPr lang="ru-RU" dirty="0"/>
              <a:t>, который состоит из объектов, по своим размерам сравнимых с человеком. 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title"/>
          </p:nvPr>
        </p:nvSpPr>
        <p:spPr>
          <a:xfrm>
            <a:off x="1357290" y="214290"/>
            <a:ext cx="7543800" cy="1295400"/>
          </a:xfrm>
          <a:noFill/>
          <a:ln/>
        </p:spPr>
        <p:txBody>
          <a:bodyPr/>
          <a:lstStyle/>
          <a:p>
            <a:pPr algn="r"/>
            <a:r>
              <a:rPr lang="ru-RU" sz="3100" dirty="0"/>
              <a:t>Информация и информационные процессы в неживой природе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3059113" y="4581525"/>
            <a:ext cx="2087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/>
              <a:t>Неживые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1214414" y="3357562"/>
            <a:ext cx="7632700" cy="1830387"/>
            <a:chOff x="431" y="2160"/>
            <a:chExt cx="4808" cy="1153"/>
          </a:xfrm>
        </p:grpSpPr>
        <p:sp>
          <p:nvSpPr>
            <p:cNvPr id="7174" name="Text Box 6"/>
            <p:cNvSpPr txBox="1">
              <a:spLocks noChangeArrowheads="1"/>
            </p:cNvSpPr>
            <p:nvPr/>
          </p:nvSpPr>
          <p:spPr bwMode="auto">
            <a:xfrm>
              <a:off x="1837" y="2160"/>
              <a:ext cx="15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 dirty="0"/>
                <a:t>Макрообъекты</a:t>
              </a:r>
            </a:p>
          </p:txBody>
        </p:sp>
        <p:sp>
          <p:nvSpPr>
            <p:cNvPr id="7175" name="Line 7"/>
            <p:cNvSpPr>
              <a:spLocks noChangeShapeType="1"/>
            </p:cNvSpPr>
            <p:nvPr/>
          </p:nvSpPr>
          <p:spPr bwMode="auto">
            <a:xfrm flipH="1">
              <a:off x="1338" y="2478"/>
              <a:ext cx="907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6" name="Line 8"/>
            <p:cNvSpPr>
              <a:spLocks noChangeShapeType="1"/>
            </p:cNvSpPr>
            <p:nvPr/>
          </p:nvSpPr>
          <p:spPr bwMode="auto">
            <a:xfrm>
              <a:off x="2835" y="2478"/>
              <a:ext cx="998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7" name="Line 9"/>
            <p:cNvSpPr>
              <a:spLocks noChangeShapeType="1"/>
            </p:cNvSpPr>
            <p:nvPr/>
          </p:nvSpPr>
          <p:spPr bwMode="auto">
            <a:xfrm>
              <a:off x="2562" y="2432"/>
              <a:ext cx="0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8" name="Text Box 10"/>
            <p:cNvSpPr txBox="1">
              <a:spLocks noChangeArrowheads="1"/>
            </p:cNvSpPr>
            <p:nvPr/>
          </p:nvSpPr>
          <p:spPr bwMode="auto">
            <a:xfrm>
              <a:off x="431" y="2795"/>
              <a:ext cx="131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/>
                <a:t>Живые</a:t>
              </a:r>
            </a:p>
          </p:txBody>
        </p:sp>
        <p:sp>
          <p:nvSpPr>
            <p:cNvPr id="7180" name="Text Box 12"/>
            <p:cNvSpPr txBox="1">
              <a:spLocks noChangeArrowheads="1"/>
            </p:cNvSpPr>
            <p:nvPr/>
          </p:nvSpPr>
          <p:spPr bwMode="auto">
            <a:xfrm>
              <a:off x="3742" y="2795"/>
              <a:ext cx="1497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/>
                <a:t>Искусственные (технические)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Информационные сигналы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dirty="0" smtClean="0"/>
              <a:t>Человек и информационные процессы</a:t>
            </a:r>
            <a:endParaRPr lang="ru-RU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1857364"/>
            <a:ext cx="7499350" cy="39290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Человек и информация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ru-RU" b="1" dirty="0" smtClean="0"/>
              <a:t>воспринимает</a:t>
            </a:r>
            <a:r>
              <a:rPr lang="ru-RU" dirty="0" smtClean="0"/>
              <a:t> в форме различных сигналов,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b="1" dirty="0" smtClean="0"/>
              <a:t>хранит </a:t>
            </a:r>
            <a:r>
              <a:rPr lang="ru-RU" dirty="0" smtClean="0"/>
              <a:t>в памяти в форме различных образов,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b="1" dirty="0" smtClean="0"/>
              <a:t>обрабатывает</a:t>
            </a:r>
            <a:r>
              <a:rPr lang="ru-RU" dirty="0" smtClean="0"/>
              <a:t> с помощью мышления,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b="1" dirty="0" smtClean="0"/>
              <a:t>использует</a:t>
            </a:r>
            <a:r>
              <a:rPr lang="ru-RU" dirty="0" smtClean="0"/>
              <a:t> для управления своим поведением, для достижения своих целей.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Виды информации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142976" y="1447800"/>
          <a:ext cx="7791476" cy="4579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0457"/>
                <a:gridCol w="2300071"/>
                <a:gridCol w="1843079"/>
                <a:gridCol w="1947869"/>
              </a:tblGrid>
              <a:tr h="119182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Объект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Носитель информации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Вид по способу восприятия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Вид по способу представления</a:t>
                      </a:r>
                      <a:endParaRPr lang="ru-RU" sz="2000" dirty="0"/>
                    </a:p>
                  </a:txBody>
                  <a:tcPr/>
                </a:tc>
              </a:tr>
              <a:tr h="100369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Электронное письмо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9182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Выступление оркестра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9182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Чертеж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131</TotalTime>
  <Words>365</Words>
  <Application>Microsoft Office PowerPoint</Application>
  <PresentationFormat>Экран (4:3)</PresentationFormat>
  <Paragraphs>169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Солнцестояние</vt:lpstr>
      <vt:lpstr>Информация и информационные процессы</vt:lpstr>
      <vt:lpstr>Термин информация</vt:lpstr>
      <vt:lpstr>Свойства информации</vt:lpstr>
      <vt:lpstr>Информация и информационные процессы в неживой природе</vt:lpstr>
      <vt:lpstr>Информационные сигналы</vt:lpstr>
      <vt:lpstr>Человек и информационные процессы</vt:lpstr>
      <vt:lpstr>Человек и информация</vt:lpstr>
      <vt:lpstr>Виды информации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Действия с информацией</vt:lpstr>
      <vt:lpstr>Действия с информацией</vt:lpstr>
      <vt:lpstr>Слайд 21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Владелец</dc:creator>
  <cp:lastModifiedBy>Владелец</cp:lastModifiedBy>
  <cp:revision>21</cp:revision>
  <dcterms:created xsi:type="dcterms:W3CDTF">2012-09-02T13:38:19Z</dcterms:created>
  <dcterms:modified xsi:type="dcterms:W3CDTF">2013-03-09T17:48:35Z</dcterms:modified>
</cp:coreProperties>
</file>