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D54D-BEA2-41F4-B804-982E8799ABAC}" type="datetimeFigureOut">
              <a:rPr lang="ru-RU" smtClean="0"/>
              <a:pPr/>
              <a:t>08.03.2013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0098D1-4846-4150-A3F4-B92C4249FA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D54D-BEA2-41F4-B804-982E8799ABAC}" type="datetimeFigureOut">
              <a:rPr lang="ru-RU" smtClean="0"/>
              <a:pPr/>
              <a:t>08.03.2013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98D1-4846-4150-A3F4-B92C4249FA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D54D-BEA2-41F4-B804-982E8799ABAC}" type="datetimeFigureOut">
              <a:rPr lang="ru-RU" smtClean="0"/>
              <a:pPr/>
              <a:t>08.03.2013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98D1-4846-4150-A3F4-B92C4249FA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321D54D-BEA2-41F4-B804-982E8799ABAC}" type="datetimeFigureOut">
              <a:rPr lang="ru-RU" smtClean="0"/>
              <a:pPr/>
              <a:t>08.03.2013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70098D1-4846-4150-A3F4-B92C4249FA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D54D-BEA2-41F4-B804-982E8799ABAC}" type="datetimeFigureOut">
              <a:rPr lang="ru-RU" smtClean="0"/>
              <a:pPr/>
              <a:t>08.03.2013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98D1-4846-4150-A3F4-B92C4249FA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D54D-BEA2-41F4-B804-982E8799ABAC}" type="datetimeFigureOut">
              <a:rPr lang="ru-RU" smtClean="0"/>
              <a:pPr/>
              <a:t>08.03.2013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98D1-4846-4150-A3F4-B92C4249FA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98D1-4846-4150-A3F4-B92C4249FA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D54D-BEA2-41F4-B804-982E8799ABAC}" type="datetimeFigureOut">
              <a:rPr lang="ru-RU" smtClean="0"/>
              <a:pPr/>
              <a:t>08.03.2013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D54D-BEA2-41F4-B804-982E8799ABAC}" type="datetimeFigureOut">
              <a:rPr lang="ru-RU" smtClean="0"/>
              <a:pPr/>
              <a:t>08.03.2013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98D1-4846-4150-A3F4-B92C4249FA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D54D-BEA2-41F4-B804-982E8799ABAC}" type="datetimeFigureOut">
              <a:rPr lang="ru-RU" smtClean="0"/>
              <a:pPr/>
              <a:t>08.03.2013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98D1-4846-4150-A3F4-B92C4249FA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321D54D-BEA2-41F4-B804-982E8799ABAC}" type="datetimeFigureOut">
              <a:rPr lang="ru-RU" smtClean="0"/>
              <a:pPr/>
              <a:t>08.03.2013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70098D1-4846-4150-A3F4-B92C4249FA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D54D-BEA2-41F4-B804-982E8799ABAC}" type="datetimeFigureOut">
              <a:rPr lang="ru-RU" smtClean="0"/>
              <a:pPr/>
              <a:t>08.03.2013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0098D1-4846-4150-A3F4-B92C4249FA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21D54D-BEA2-41F4-B804-982E8799ABAC}" type="datetimeFigureOut">
              <a:rPr lang="ru-RU" smtClean="0"/>
              <a:pPr/>
              <a:t>08.03.2013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70098D1-4846-4150-A3F4-B92C4249FA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1142984"/>
            <a:ext cx="750099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 smtClean="0"/>
              <a:t>Прикладное </a:t>
            </a:r>
          </a:p>
          <a:p>
            <a:pPr algn="ctr"/>
            <a:r>
              <a:rPr lang="ru-RU" sz="8800" dirty="0" smtClean="0"/>
              <a:t>программное </a:t>
            </a:r>
          </a:p>
          <a:p>
            <a:pPr algn="ctr"/>
            <a:r>
              <a:rPr lang="ru-RU" sz="8800" dirty="0" smtClean="0"/>
              <a:t>обеспечение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428604"/>
            <a:ext cx="8572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</a:rPr>
              <a:t>Прикладные программы обычно называют приложениями.</a:t>
            </a:r>
          </a:p>
          <a:p>
            <a:endParaRPr lang="ru-RU" sz="2400" dirty="0">
              <a:solidFill>
                <a:schemeClr val="bg1">
                  <a:lumMod val="10000"/>
                </a:schemeClr>
              </a:solidFill>
            </a:endParaRPr>
          </a:p>
          <a:p>
            <a:r>
              <a:rPr lang="ru-RU" sz="2400" u="sng" dirty="0" smtClean="0">
                <a:solidFill>
                  <a:srgbClr val="FFFF00"/>
                </a:solidFill>
              </a:rPr>
              <a:t>Приложение</a:t>
            </a: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</a:rPr>
              <a:t> – это программа, позволяющая пользователю обрабатывать текстовую, графическую, числовую, аудио- и видеоинформацию, а также работать в компьютерных сетях, не владея программированием. </a:t>
            </a:r>
            <a:endParaRPr lang="ru-RU" sz="24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Багетная рамка 2"/>
          <p:cNvSpPr/>
          <p:nvPr/>
        </p:nvSpPr>
        <p:spPr>
          <a:xfrm>
            <a:off x="1571604" y="2786058"/>
            <a:ext cx="5857916" cy="857256"/>
          </a:xfrm>
          <a:prstGeom prst="beve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</a:rPr>
              <a:t>Прикладные программы </a:t>
            </a:r>
            <a:endParaRPr lang="ru-RU" sz="2400" dirty="0"/>
          </a:p>
        </p:txBody>
      </p:sp>
      <p:sp>
        <p:nvSpPr>
          <p:cNvPr id="4" name="Багетная рамка 3"/>
          <p:cNvSpPr/>
          <p:nvPr/>
        </p:nvSpPr>
        <p:spPr>
          <a:xfrm>
            <a:off x="500034" y="4000504"/>
            <a:ext cx="3643338" cy="857256"/>
          </a:xfrm>
          <a:prstGeom prst="beve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Приложения общего назначения</a:t>
            </a:r>
            <a:endParaRPr lang="ru-RU" dirty="0"/>
          </a:p>
        </p:txBody>
      </p:sp>
      <p:sp>
        <p:nvSpPr>
          <p:cNvPr id="5" name="Багетная рамка 4"/>
          <p:cNvSpPr/>
          <p:nvPr/>
        </p:nvSpPr>
        <p:spPr>
          <a:xfrm>
            <a:off x="4643438" y="4000504"/>
            <a:ext cx="3643338" cy="857256"/>
          </a:xfrm>
          <a:prstGeom prst="beve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Коммуникационные программы</a:t>
            </a:r>
            <a:endParaRPr lang="ru-RU" dirty="0"/>
          </a:p>
        </p:txBody>
      </p:sp>
      <p:sp>
        <p:nvSpPr>
          <p:cNvPr id="6" name="Багетная рамка 5"/>
          <p:cNvSpPr/>
          <p:nvPr/>
        </p:nvSpPr>
        <p:spPr>
          <a:xfrm>
            <a:off x="2643174" y="5286388"/>
            <a:ext cx="3643338" cy="857256"/>
          </a:xfrm>
          <a:prstGeom prst="beve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Приложения  специального назначения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2464579" y="3821909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5965835" y="3821115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3536149" y="4464851"/>
            <a:ext cx="164307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1"/>
          <p:cNvSpPr/>
          <p:nvPr/>
        </p:nvSpPr>
        <p:spPr>
          <a:xfrm>
            <a:off x="2571736" y="285728"/>
            <a:ext cx="3643338" cy="857256"/>
          </a:xfrm>
          <a:prstGeom prst="beve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Приложения общего назначения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500034" y="1428736"/>
            <a:ext cx="2357454" cy="714380"/>
          </a:xfrm>
          <a:prstGeom prst="snip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калькуляторы</a:t>
            </a:r>
            <a:endParaRPr lang="ru-RU" dirty="0"/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6286512" y="1500174"/>
            <a:ext cx="2357454" cy="785818"/>
          </a:xfrm>
          <a:prstGeom prst="snip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электронные таблицы</a:t>
            </a:r>
            <a:endParaRPr lang="ru-RU" dirty="0"/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3357554" y="1357298"/>
            <a:ext cx="2357454" cy="1500198"/>
          </a:xfrm>
          <a:prstGeom prst="snip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Текстовые редакторы  (Блокнот, </a:t>
            </a:r>
            <a:r>
              <a:rPr lang="en-US" dirty="0" smtClean="0"/>
              <a:t>Word Pad, Microsoft Office Word)</a:t>
            </a:r>
            <a:endParaRPr lang="ru-RU" dirty="0"/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500034" y="3214686"/>
            <a:ext cx="2357454" cy="1214446"/>
          </a:xfrm>
          <a:prstGeom prst="snip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Графические редакторы </a:t>
            </a:r>
            <a:r>
              <a:rPr lang="en-US" dirty="0" smtClean="0"/>
              <a:t>(Paint)</a:t>
            </a:r>
            <a:endParaRPr lang="ru-RU" dirty="0"/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3357554" y="3214686"/>
            <a:ext cx="2357454" cy="1214446"/>
          </a:xfrm>
          <a:prstGeom prst="snip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Звуковые редакторы (редактор Звукозапись)</a:t>
            </a:r>
            <a:endParaRPr lang="ru-RU" dirty="0"/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6215074" y="3143248"/>
            <a:ext cx="2357454" cy="1285884"/>
          </a:xfrm>
          <a:prstGeom prst="snip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Мультимедиа проигрыватели (проигрыватель </a:t>
            </a:r>
            <a:r>
              <a:rPr lang="en-US" dirty="0" smtClean="0"/>
              <a:t>Windows Media)</a:t>
            </a:r>
            <a:endParaRPr lang="ru-RU" dirty="0"/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571472" y="5072074"/>
            <a:ext cx="2357454" cy="928694"/>
          </a:xfrm>
          <a:prstGeom prst="snip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Программы разработки презентаций</a:t>
            </a:r>
            <a:endParaRPr lang="ru-RU" dirty="0"/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3428992" y="5072074"/>
            <a:ext cx="2357454" cy="928694"/>
          </a:xfrm>
          <a:prstGeom prst="snip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Базы данных</a:t>
            </a:r>
            <a:endParaRPr lang="ru-RU" dirty="0"/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6286512" y="5072074"/>
            <a:ext cx="2357454" cy="928694"/>
          </a:xfrm>
          <a:prstGeom prst="snip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Системы управления базами данных</a:t>
            </a:r>
            <a:endParaRPr lang="ru-RU" dirty="0"/>
          </a:p>
        </p:txBody>
      </p:sp>
      <p:cxnSp>
        <p:nvCxnSpPr>
          <p:cNvPr id="15" name="Прямая со стрелкой 14"/>
          <p:cNvCxnSpPr>
            <a:stCxn id="2" idx="4"/>
          </p:cNvCxnSpPr>
          <p:nvPr/>
        </p:nvCxnSpPr>
        <p:spPr>
          <a:xfrm rot="10800000" flipV="1">
            <a:off x="1428728" y="714356"/>
            <a:ext cx="1143008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2" idx="0"/>
            <a:endCxn id="5" idx="3"/>
          </p:cNvCxnSpPr>
          <p:nvPr/>
        </p:nvCxnSpPr>
        <p:spPr>
          <a:xfrm>
            <a:off x="6215074" y="714356"/>
            <a:ext cx="1250165" cy="7858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964381" y="3393281"/>
            <a:ext cx="4357718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3822695" y="3392487"/>
            <a:ext cx="4357718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4" idx="0"/>
          </p:cNvCxnSpPr>
          <p:nvPr/>
        </p:nvCxnSpPr>
        <p:spPr>
          <a:xfrm rot="10800000">
            <a:off x="2857488" y="1785926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0800000">
            <a:off x="2857488" y="385762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0800000">
            <a:off x="2857488" y="550070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0800000">
            <a:off x="5715008" y="3929066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0800000">
            <a:off x="5715008" y="557214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0800000">
            <a:off x="5715008" y="1785926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143240" y="2000240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6072198" y="2000240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6072198" y="3571876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3214678" y="3500438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6072198" y="5500702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3214678" y="5500702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3428992" y="285728"/>
            <a:ext cx="2357454" cy="1500198"/>
          </a:xfrm>
          <a:prstGeom prst="snip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Текстовые редакторы  (Блокнот, </a:t>
            </a:r>
            <a:r>
              <a:rPr lang="en-US" dirty="0" smtClean="0"/>
              <a:t>Word Pad, Microsoft Office Word)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2928959" cy="219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285992"/>
            <a:ext cx="3857652" cy="289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3857628"/>
            <a:ext cx="3357586" cy="251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Прямоугольник 30"/>
          <p:cNvSpPr/>
          <p:nvPr/>
        </p:nvSpPr>
        <p:spPr>
          <a:xfrm>
            <a:off x="1214414" y="857232"/>
            <a:ext cx="1065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Блокнот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428860" y="3500438"/>
            <a:ext cx="1176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Word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Pad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572132" y="1857364"/>
            <a:ext cx="3286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Microsoft Office Word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2928926" y="500042"/>
            <a:ext cx="1785950" cy="714380"/>
          </a:xfrm>
          <a:prstGeom prst="snip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калькуляторы</a:t>
            </a:r>
            <a:endParaRPr lang="ru-RU" dirty="0"/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3143240" y="1928802"/>
            <a:ext cx="1714512" cy="785818"/>
          </a:xfrm>
          <a:prstGeom prst="snip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электронные таблицы</a:t>
            </a:r>
            <a:endParaRPr lang="ru-RU" dirty="0"/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4929190" y="4572008"/>
            <a:ext cx="2357454" cy="714380"/>
          </a:xfrm>
          <a:prstGeom prst="snip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Графические редакторы </a:t>
            </a:r>
            <a:r>
              <a:rPr lang="en-US" dirty="0" smtClean="0"/>
              <a:t>(Paint)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271464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28604"/>
            <a:ext cx="3971908" cy="2978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357562"/>
            <a:ext cx="4114752" cy="308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500034" y="357166"/>
            <a:ext cx="2357454" cy="1214446"/>
          </a:xfrm>
          <a:prstGeom prst="snip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Звуковые редакторы (редактор Звукозапись)</a:t>
            </a:r>
            <a:endParaRPr lang="ru-RU" dirty="0"/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571472" y="4071942"/>
            <a:ext cx="2357454" cy="1285884"/>
          </a:xfrm>
          <a:prstGeom prst="snip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Мультимедиа проигрыватели (проигрыватель </a:t>
            </a:r>
            <a:r>
              <a:rPr lang="en-US" dirty="0" smtClean="0"/>
              <a:t>Windows Media)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357166"/>
            <a:ext cx="3786214" cy="227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714620"/>
            <a:ext cx="5186354" cy="3889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500034" y="428604"/>
            <a:ext cx="2357454" cy="928694"/>
          </a:xfrm>
          <a:prstGeom prst="snip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Программы разработки презентаций</a:t>
            </a:r>
            <a:endParaRPr lang="ru-RU" dirty="0"/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857884" y="500042"/>
            <a:ext cx="2357454" cy="928694"/>
          </a:xfrm>
          <a:prstGeom prst="snip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Базы данных</a:t>
            </a:r>
            <a:endParaRPr lang="ru-RU" dirty="0"/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5857884" y="1857364"/>
            <a:ext cx="2357454" cy="928694"/>
          </a:xfrm>
          <a:prstGeom prst="snip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Системы управления базами данных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4786346" cy="3589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143248"/>
            <a:ext cx="4686287" cy="3514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1"/>
          <p:cNvSpPr/>
          <p:nvPr/>
        </p:nvSpPr>
        <p:spPr>
          <a:xfrm>
            <a:off x="2571736" y="285728"/>
            <a:ext cx="3643338" cy="857256"/>
          </a:xfrm>
          <a:prstGeom prst="beve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Коммуникационные программы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6286512" y="1571612"/>
            <a:ext cx="2357454" cy="928694"/>
          </a:xfrm>
          <a:prstGeom prst="snip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Программы интерактивного общения</a:t>
            </a:r>
            <a:endParaRPr lang="ru-RU" dirty="0"/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3357554" y="1571612"/>
            <a:ext cx="2357454" cy="928694"/>
          </a:xfrm>
          <a:prstGeom prst="snip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Почтовые программы</a:t>
            </a:r>
            <a:endParaRPr lang="ru-RU" dirty="0"/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00034" y="1571612"/>
            <a:ext cx="2357454" cy="928694"/>
          </a:xfrm>
          <a:prstGeom prst="snip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Браузеры</a:t>
            </a:r>
            <a:endParaRPr lang="ru-RU" dirty="0"/>
          </a:p>
        </p:txBody>
      </p:sp>
      <p:cxnSp>
        <p:nvCxnSpPr>
          <p:cNvPr id="17" name="Прямая со стрелкой 16"/>
          <p:cNvCxnSpPr>
            <a:stCxn id="2" idx="0"/>
            <a:endCxn id="5" idx="3"/>
          </p:cNvCxnSpPr>
          <p:nvPr/>
        </p:nvCxnSpPr>
        <p:spPr>
          <a:xfrm>
            <a:off x="6215074" y="714356"/>
            <a:ext cx="1250165" cy="857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0800000" flipV="1">
            <a:off x="1500166" y="642918"/>
            <a:ext cx="1071570" cy="92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2" idx="2"/>
          </p:cNvCxnSpPr>
          <p:nvPr/>
        </p:nvCxnSpPr>
        <p:spPr>
          <a:xfrm rot="16200000" flipH="1">
            <a:off x="4196950" y="1339438"/>
            <a:ext cx="428628" cy="357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786058"/>
            <a:ext cx="3924283" cy="294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786058"/>
            <a:ext cx="4429156" cy="332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1"/>
          <p:cNvSpPr/>
          <p:nvPr/>
        </p:nvSpPr>
        <p:spPr>
          <a:xfrm>
            <a:off x="2571736" y="285728"/>
            <a:ext cx="3643338" cy="857256"/>
          </a:xfrm>
          <a:prstGeom prst="beve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Приложения специального назначения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00034" y="1571612"/>
            <a:ext cx="8215370" cy="4643470"/>
          </a:xfrm>
          <a:prstGeom prst="snip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ru-RU" sz="2400" dirty="0" smtClean="0"/>
              <a:t> системы компьютерного черчения;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dirty="0"/>
              <a:t> </a:t>
            </a:r>
            <a:r>
              <a:rPr lang="ru-RU" sz="2400" dirty="0" smtClean="0"/>
              <a:t>компьютерные словари и энциклопедии;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dirty="0"/>
              <a:t> </a:t>
            </a:r>
            <a:r>
              <a:rPr lang="ru-RU" sz="2400" dirty="0" smtClean="0"/>
              <a:t>системы автоматического перевода;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dirty="0"/>
              <a:t> </a:t>
            </a:r>
            <a:r>
              <a:rPr lang="ru-RU" sz="2400" dirty="0" smtClean="0"/>
              <a:t>системы распознавания текста;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dirty="0"/>
              <a:t> </a:t>
            </a:r>
            <a:r>
              <a:rPr lang="ru-RU" sz="2400" dirty="0" smtClean="0"/>
              <a:t>бухгалтерские программы;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dirty="0"/>
              <a:t> </a:t>
            </a:r>
            <a:r>
              <a:rPr lang="ru-RU" sz="2400" dirty="0" smtClean="0"/>
              <a:t>обучающие программы;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dirty="0"/>
              <a:t> </a:t>
            </a:r>
            <a:r>
              <a:rPr lang="ru-RU" sz="2400" dirty="0" smtClean="0"/>
              <a:t>электронные учебники и репетиторы;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dirty="0"/>
              <a:t> </a:t>
            </a:r>
            <a:r>
              <a:rPr lang="ru-RU" sz="2400" dirty="0" smtClean="0"/>
              <a:t>тесты;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dirty="0"/>
              <a:t> </a:t>
            </a:r>
            <a:r>
              <a:rPr lang="ru-RU" sz="2400" dirty="0" smtClean="0"/>
              <a:t>конструкторы;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dirty="0"/>
              <a:t> </a:t>
            </a:r>
            <a:r>
              <a:rPr lang="ru-RU" sz="2400" dirty="0" smtClean="0"/>
              <a:t>компьютерные игры.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2">
      <a:dk1>
        <a:srgbClr val="ECD3DB"/>
      </a:dk1>
      <a:lt1>
        <a:sysClr val="window" lastClr="FFFFFF"/>
      </a:lt1>
      <a:dk2>
        <a:srgbClr val="E2BDCA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74</TotalTime>
  <Words>197</Words>
  <Application>Microsoft Office PowerPoint</Application>
  <PresentationFormat>Экран (4:3)</PresentationFormat>
  <Paragraphs>47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Школа</cp:lastModifiedBy>
  <cp:revision>9</cp:revision>
  <dcterms:created xsi:type="dcterms:W3CDTF">2009-10-25T20:27:10Z</dcterms:created>
  <dcterms:modified xsi:type="dcterms:W3CDTF">2013-03-08T19:11:23Z</dcterms:modified>
</cp:coreProperties>
</file>