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B32FD5-B19C-4165-8B04-AF9C184C876D}" type="datetimeFigureOut">
              <a:rPr lang="ru-RU" smtClean="0"/>
              <a:pPr/>
              <a:t>02.09.2008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53F67E-7763-4E78-83DE-0448A2ECFF3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071678"/>
            <a:ext cx="6172200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Информация и знания. Информационные процессы</a:t>
            </a:r>
            <a:endParaRPr lang="ru-RU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Сообщение</a:t>
            </a:r>
            <a:r>
              <a:rPr lang="ru-RU" dirty="0" smtClean="0"/>
              <a:t>, принимаемое человеком, </a:t>
            </a:r>
            <a:r>
              <a:rPr lang="ru-RU" u="sng" dirty="0" smtClean="0"/>
              <a:t>содержит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для него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u="sng" dirty="0" smtClean="0"/>
              <a:t>информацию</a:t>
            </a:r>
            <a:r>
              <a:rPr lang="ru-RU" dirty="0" smtClean="0"/>
              <a:t>, если заключённые в сообщении </a:t>
            </a:r>
            <a:r>
              <a:rPr lang="ru-RU" dirty="0" smtClean="0">
                <a:solidFill>
                  <a:srgbClr val="FF0000"/>
                </a:solidFill>
              </a:rPr>
              <a:t>сведения</a:t>
            </a:r>
            <a:r>
              <a:rPr lang="ru-RU" dirty="0" smtClean="0"/>
              <a:t> являются для этого человека </a:t>
            </a:r>
            <a:r>
              <a:rPr lang="ru-RU" dirty="0" smtClean="0">
                <a:solidFill>
                  <a:srgbClr val="FF0000"/>
                </a:solidFill>
              </a:rPr>
              <a:t>новыми</a:t>
            </a:r>
            <a:r>
              <a:rPr lang="ru-RU" dirty="0" smtClean="0"/>
              <a:t>  и </a:t>
            </a:r>
            <a:r>
              <a:rPr lang="ru-RU" dirty="0" smtClean="0">
                <a:solidFill>
                  <a:srgbClr val="FF0000"/>
                </a:solidFill>
              </a:rPr>
              <a:t>понятными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2 * 2 = 4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Информатика – это наука, изучающая законы  и методы хранения, передачи и обработки  информации с использованием компьютера.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Вос</a:t>
            </a:r>
            <a:r>
              <a:rPr lang="ru-RU" dirty="0" smtClean="0"/>
              <a:t>приятие и представление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Восприятие информации:</a:t>
            </a:r>
          </a:p>
          <a:p>
            <a:r>
              <a:rPr lang="ru-RU" dirty="0" smtClean="0"/>
              <a:t>через зрение мы получаем информацию в виде изображения;</a:t>
            </a:r>
          </a:p>
          <a:p>
            <a:r>
              <a:rPr lang="ru-RU" dirty="0" smtClean="0"/>
              <a:t>через слух воспринимается информация в звуковом виде;</a:t>
            </a:r>
          </a:p>
          <a:p>
            <a:r>
              <a:rPr lang="ru-RU" dirty="0" smtClean="0"/>
              <a:t>через обоняние воспринимается информация в виде запахов;</a:t>
            </a:r>
          </a:p>
          <a:p>
            <a:r>
              <a:rPr lang="ru-RU" dirty="0" smtClean="0"/>
              <a:t>через вкус – информация об вкусовых ощущениях.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2463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Формы представления информации:</a:t>
            </a:r>
          </a:p>
          <a:p>
            <a:r>
              <a:rPr lang="ru-RU" b="1" dirty="0" smtClean="0"/>
              <a:t>текст на естественном языке </a:t>
            </a:r>
            <a:r>
              <a:rPr lang="ru-RU" dirty="0" smtClean="0"/>
              <a:t>в устной или письменной форме;</a:t>
            </a:r>
          </a:p>
          <a:p>
            <a:r>
              <a:rPr lang="ru-RU" b="1" dirty="0" smtClean="0"/>
              <a:t>графическая форма</a:t>
            </a:r>
            <a:r>
              <a:rPr lang="ru-RU" dirty="0" smtClean="0"/>
              <a:t>: рисунки, схемы, чертежи, карты, графики, диаграммы;</a:t>
            </a:r>
          </a:p>
          <a:p>
            <a:r>
              <a:rPr lang="ru-RU" b="1" dirty="0" smtClean="0"/>
              <a:t>символы формального языка</a:t>
            </a:r>
            <a:r>
              <a:rPr lang="ru-RU" dirty="0" smtClean="0"/>
              <a:t>: числа, математические формулы, ноты, химические формулы, дорожные знаки и пр.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что такое информация?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Информация – это всё то, что можно увидеть, услышать, прочитать об окружающем нас мире и событиях, происходящих в нём, т.е.  получить знание о чём –либо.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Сформулированы следующие знания: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Я знаю, что Земля вращается вокруг Солнца.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Я знаю, что Байкал – самое глубокое в мире пресное озеро.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Я знаю, как собрать радиоприёмник.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Я знаю, что Пушкин родился в 1799 г.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Я знаю, как перемножить две простые дроби.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Я знаю, как выращивать помидоры.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Я знаю, что квадрат гипотенузы равен сумме квадратов катетов. (теорема Пифагора)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Разделите их на две группы.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группа: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Знания, начинающиеся со слов «Я знаю, что…»</a:t>
            </a:r>
          </a:p>
          <a:p>
            <a:pPr marL="457200" indent="-457200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1)</a:t>
            </a:r>
            <a:r>
              <a:rPr lang="ru-RU" sz="2800" dirty="0" smtClean="0"/>
              <a:t> Я </a:t>
            </a:r>
            <a:r>
              <a:rPr lang="ru-RU" sz="2800" dirty="0" smtClean="0"/>
              <a:t>знаю, что Земля вращается вокруг Солнца.</a:t>
            </a:r>
          </a:p>
          <a:p>
            <a:pPr marL="457200" indent="-457200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2) </a:t>
            </a:r>
            <a:r>
              <a:rPr lang="ru-RU" sz="2800" dirty="0" smtClean="0"/>
              <a:t>Я </a:t>
            </a:r>
            <a:r>
              <a:rPr lang="ru-RU" sz="2800" dirty="0" smtClean="0"/>
              <a:t>знаю, что Байкал – самое глубокое в мире пресное озеро.</a:t>
            </a:r>
          </a:p>
          <a:p>
            <a:pPr marL="457200" indent="-457200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4)</a:t>
            </a:r>
            <a:r>
              <a:rPr lang="ru-RU" sz="2800" dirty="0" smtClean="0"/>
              <a:t>Я </a:t>
            </a:r>
            <a:r>
              <a:rPr lang="ru-RU" sz="2800" dirty="0" smtClean="0"/>
              <a:t>знаю, что Пушкин родился в 1799 г.</a:t>
            </a:r>
          </a:p>
          <a:p>
            <a:pPr marL="457200" indent="-457200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7)</a:t>
            </a:r>
            <a:r>
              <a:rPr lang="ru-RU" sz="2800" dirty="0" smtClean="0"/>
              <a:t>Я </a:t>
            </a:r>
            <a:r>
              <a:rPr lang="ru-RU" sz="2800" dirty="0" smtClean="0"/>
              <a:t>знаю, что квадрат гипотенузы равен сумме квадратов катетов. (теорема Пифагора)</a:t>
            </a:r>
          </a:p>
          <a:p>
            <a:pPr marL="457200" indent="-457200">
              <a:buNone/>
            </a:pP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Такие знания называются  ДЕКЛАРАТИВНЫМИ (от слова – «декларация», что значит «утверждение».)</a:t>
            </a:r>
          </a:p>
          <a:p>
            <a:pPr>
              <a:buNone/>
            </a:pPr>
            <a:r>
              <a:rPr lang="ru-RU" dirty="0" smtClean="0"/>
              <a:t>К этой группе относятся знания об определённых           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i="1" dirty="0" smtClean="0"/>
              <a:t>явлениях</a:t>
            </a:r>
            <a:r>
              <a:rPr lang="ru-RU" dirty="0" smtClean="0"/>
              <a:t> (</a:t>
            </a:r>
            <a:r>
              <a:rPr lang="ru-RU" sz="2400" dirty="0" smtClean="0"/>
              <a:t>Земля вращается вокруг Солнца),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i="1" dirty="0" smtClean="0"/>
              <a:t>событиях</a:t>
            </a:r>
            <a:r>
              <a:rPr lang="ru-RU" sz="2400" dirty="0" smtClean="0"/>
              <a:t> (Пушкин родился в 1799 г.),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i="1" dirty="0" smtClean="0"/>
              <a:t>свойствах объектов </a:t>
            </a:r>
            <a:r>
              <a:rPr lang="ru-RU" sz="2400" dirty="0" smtClean="0"/>
              <a:t>(Байкал – самое глубокое в мире пресное озеро),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i="1" dirty="0" smtClean="0"/>
              <a:t>зависимостях</a:t>
            </a:r>
            <a:r>
              <a:rPr lang="ru-RU" sz="2400" dirty="0" smtClean="0"/>
              <a:t> (теорема Пифагора).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группа: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Знания, начинающиеся со слов «Я знаю, как…»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3)  </a:t>
            </a:r>
            <a:r>
              <a:rPr lang="ru-RU" sz="2800" dirty="0" smtClean="0"/>
              <a:t>Я знаю, как собрать радиоприёмник.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5)  </a:t>
            </a:r>
            <a:r>
              <a:rPr lang="ru-RU" sz="2800" dirty="0" smtClean="0"/>
              <a:t>Я знаю, как перемножить две простые дроби.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6)  </a:t>
            </a:r>
            <a:r>
              <a:rPr lang="ru-RU" sz="2800" dirty="0" smtClean="0"/>
              <a:t>Я знаю, как выращивать помидоры.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Такие знания называются  НЕДЕКЛАРАТИВНЫМИ.</a:t>
            </a:r>
          </a:p>
          <a:p>
            <a:pPr>
              <a:buNone/>
            </a:pPr>
            <a:r>
              <a:rPr lang="ru-RU" dirty="0" smtClean="0"/>
              <a:t>    К этой группе относятся знания, которые определяют действия для достижения  какой – либо цели (вырастить помидоры).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Информативность сообщений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Информацию мы получаем в форме некоторых сообщений:</a:t>
            </a:r>
          </a:p>
          <a:p>
            <a:pPr>
              <a:buNone/>
            </a:pPr>
            <a:r>
              <a:rPr lang="ru-RU" dirty="0" smtClean="0"/>
              <a:t>   - устная речь;</a:t>
            </a:r>
          </a:p>
          <a:p>
            <a:pPr>
              <a:buNone/>
            </a:pPr>
            <a:r>
              <a:rPr lang="ru-RU" dirty="0" smtClean="0"/>
              <a:t>   - прочитанный текст;</a:t>
            </a:r>
          </a:p>
          <a:p>
            <a:pPr>
              <a:buNone/>
            </a:pPr>
            <a:r>
              <a:rPr lang="ru-RU" dirty="0" smtClean="0"/>
              <a:t>   - телевизионные кадры и т.п.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 lvl="1">
              <a:buNone/>
            </a:pPr>
            <a:r>
              <a:rPr lang="ru-RU" dirty="0" smtClean="0"/>
              <a:t>                      </a:t>
            </a:r>
            <a:r>
              <a:rPr lang="ru-RU" sz="3200" dirty="0" smtClean="0"/>
              <a:t>Сообщения </a:t>
            </a:r>
            <a:r>
              <a:rPr lang="ru-RU" sz="3200" dirty="0" smtClean="0"/>
              <a:t>делятся на:</a:t>
            </a:r>
            <a:endParaRPr lang="ru-RU" sz="3200" dirty="0" smtClean="0"/>
          </a:p>
          <a:p>
            <a:pPr lvl="1">
              <a:buNone/>
            </a:pPr>
            <a:endParaRPr lang="ru-RU" sz="3200" dirty="0" smtClean="0"/>
          </a:p>
          <a:p>
            <a:pPr lvl="1">
              <a:buNone/>
            </a:pPr>
            <a:endParaRPr lang="ru-RU" sz="3200" dirty="0" smtClean="0"/>
          </a:p>
          <a:p>
            <a:pPr lvl="1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Информативные</a:t>
            </a:r>
            <a:r>
              <a:rPr lang="ru-RU" dirty="0" smtClean="0"/>
              <a:t>-                    </a:t>
            </a:r>
            <a:r>
              <a:rPr lang="ru-RU" b="1" dirty="0" smtClean="0">
                <a:solidFill>
                  <a:srgbClr val="660033"/>
                </a:solidFill>
              </a:rPr>
              <a:t>Неинформативные</a:t>
            </a:r>
            <a:r>
              <a:rPr lang="ru-RU" dirty="0" smtClean="0"/>
              <a:t>-</a:t>
            </a:r>
          </a:p>
          <a:p>
            <a:pPr lvl="1">
              <a:buNone/>
            </a:pPr>
            <a:r>
              <a:rPr lang="ru-RU" dirty="0" smtClean="0"/>
              <a:t> пополняют наши </a:t>
            </a:r>
            <a:r>
              <a:rPr lang="ru-RU" dirty="0" err="1" smtClean="0"/>
              <a:t>зна</a:t>
            </a:r>
            <a:r>
              <a:rPr lang="ru-RU" dirty="0" smtClean="0"/>
              <a:t>-                не пополняют наши</a:t>
            </a:r>
          </a:p>
          <a:p>
            <a:pPr lvl="1">
              <a:buNone/>
            </a:pPr>
            <a:r>
              <a:rPr lang="ru-RU" dirty="0" err="1" smtClean="0"/>
              <a:t>ния</a:t>
            </a:r>
            <a:r>
              <a:rPr lang="ru-RU" dirty="0" smtClean="0"/>
              <a:t> и понятны </a:t>
            </a:r>
            <a:r>
              <a:rPr lang="ru-RU" dirty="0" err="1" smtClean="0"/>
              <a:t>прини</a:t>
            </a:r>
            <a:r>
              <a:rPr lang="ru-RU" dirty="0" smtClean="0"/>
              <a:t>-               знания.</a:t>
            </a:r>
          </a:p>
          <a:p>
            <a:pPr lvl="1">
              <a:buNone/>
            </a:pPr>
            <a:r>
              <a:rPr lang="ru-RU" dirty="0" smtClean="0"/>
              <a:t>Мающему человеку. 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5322099" y="1964521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536017" y="1964521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502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Информация и знания. Информационные процессы</vt:lpstr>
      <vt:lpstr>                                                                                                                                                                              что такое информация?</vt:lpstr>
      <vt:lpstr>Сформулированы следующие знания:</vt:lpstr>
      <vt:lpstr>1 группа:</vt:lpstr>
      <vt:lpstr>Слайд 5</vt:lpstr>
      <vt:lpstr>2 группа:</vt:lpstr>
      <vt:lpstr>Слайд 7</vt:lpstr>
      <vt:lpstr>Информативность сообщений</vt:lpstr>
      <vt:lpstr>Слайд 9</vt:lpstr>
      <vt:lpstr>Вывод:</vt:lpstr>
      <vt:lpstr>Например:</vt:lpstr>
      <vt:lpstr>Восприятие и представление информации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и знания. Информационные процессы</dc:title>
  <dc:creator>Zver</dc:creator>
  <cp:lastModifiedBy>Zver</cp:lastModifiedBy>
  <cp:revision>13</cp:revision>
  <dcterms:created xsi:type="dcterms:W3CDTF">2008-09-02T13:40:48Z</dcterms:created>
  <dcterms:modified xsi:type="dcterms:W3CDTF">2008-09-02T16:00:43Z</dcterms:modified>
</cp:coreProperties>
</file>