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66"/>
    <a:srgbClr val="FFFF00"/>
    <a:srgbClr val="9933FF"/>
    <a:srgbClr val="FF6600"/>
    <a:srgbClr val="FF0000"/>
    <a:srgbClr val="80008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199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200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6D06B3-B3B2-4274-B4E0-8362F8074B2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Tm="1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C41C85-6381-4031-BE96-B912158B67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8A506-0F72-47CA-9AC2-E4114AEDB77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CE9C72-E11B-4C56-B471-1871D9F83E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D9281B-831F-4640-80A6-1A21C0B32D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DCBE2E-D34C-434F-A5C1-CA787DD46EF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8E451D-CB4A-435A-9783-A6284A1393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6BF5D1-FB2B-49FB-8736-BC0526FD90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6C6BED-848C-49EF-901A-C6F8C3D85E2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D229-AEC4-4BBE-B566-41B8AB016C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FE0530-1639-4BCF-B5AB-C9FA81BC7E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D6F43C-0DEE-4FD0-A20B-909EC9F8EB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7C971-0760-4250-B3A2-38699D4A6C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1DA926-CBE8-46A9-8094-77C6416CB8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4F42FD8-27EE-48A8-88B4-4CC4E30D198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4097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ransition advTm="15000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ПРЕЗЕНТАЦИЯ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484438" y="4365625"/>
            <a:ext cx="626427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Здоровый образ жизни.</a:t>
            </a:r>
          </a:p>
        </p:txBody>
      </p:sp>
    </p:spTree>
  </p:cSld>
  <p:clrMapOvr>
    <a:masterClrMapping/>
  </p:clrMapOvr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 w="57150" cap="flat" cmpd="thickThin">
            <a:solidFill>
              <a:schemeClr val="bg2"/>
            </a:solidFill>
            <a:prstDash val="sysDot"/>
          </a:ln>
          <a:effectLst>
            <a:prstShdw prst="shdw18" dist="17961" dir="13500000">
              <a:schemeClr val="bg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r>
              <a:rPr lang="ru-RU" sz="4000">
                <a:solidFill>
                  <a:srgbClr val="990000"/>
                </a:solidFill>
              </a:rPr>
              <a:t>Гигиена - путь к здоровому          образу жизни.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>
              <a:alpha val="50000"/>
            </a:schemeClr>
          </a:solidFill>
          <a:ln w="76200" cmpd="tri"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Гигиена — наука о сохранении и укреплении здоровья. Одним из важнейших отличий человека от животных является то, что человек не только адаптируется к самым разнообразным условиям среды, но и приспосабливает ее к себе, активно ее преобразуя.</a:t>
            </a:r>
          </a:p>
          <a:p>
            <a:pPr>
              <a:lnSpc>
                <a:spcPct val="80000"/>
              </a:lnSpc>
            </a:pPr>
            <a:r>
              <a:rPr lang="ru-RU" sz="2000"/>
              <a:t> Задачи гигиены — создание наиболее благоприятных условий для нормального развития организма, для полного расцвета физических и духовных сил человека, для высокопроизводительного труда. </a:t>
            </a:r>
          </a:p>
          <a:p>
            <a:pPr>
              <a:lnSpc>
                <a:spcPct val="80000"/>
              </a:lnSpc>
            </a:pPr>
            <a:r>
              <a:rPr lang="ru-RU" sz="2000"/>
              <a:t>Для этого необходимо, чтобы неблагоприятные факторы среды своевременно устранялись или же их действие максимально ослаблялось, а полезные факторы использовались с наибольшей полнотой и эффективностью. </a:t>
            </a:r>
          </a:p>
        </p:txBody>
      </p:sp>
    </p:spTree>
  </p:cSld>
  <p:clrMapOvr>
    <a:masterClrMapping/>
  </p:clrMapOvr>
  <p:transition advTm="11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98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 w="76200" cmpd="tri">
            <a:solidFill>
              <a:srgbClr val="000066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Важной профилактической мерой против простудных заболеваний является систематическое закаливание организма. К нему лучше всего приступить с детского возраста. Наиболее простой способ закаливания - воздушные ванны. </a:t>
            </a:r>
          </a:p>
          <a:p>
            <a:pPr>
              <a:lnSpc>
                <a:spcPct val="80000"/>
              </a:lnSpc>
            </a:pPr>
            <a:r>
              <a:rPr lang="ru-RU" sz="2400"/>
              <a:t>Большое значение в системе закаливания имеют также водные процедуры. Они укрепляют нервную систему, оказывают благотворное влияние на сердце и сосуды, нормализуя артериальное давление, улучшают обмен веществ.</a:t>
            </a:r>
          </a:p>
          <a:p>
            <a:pPr>
              <a:lnSpc>
                <a:spcPct val="80000"/>
              </a:lnSpc>
            </a:pPr>
            <a:r>
              <a:rPr lang="ru-RU" sz="2400"/>
              <a:t>Полезно как можно больше бывать на свежем воздухе, загорать, купаться. 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3530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Закаливание.</a:t>
            </a:r>
          </a:p>
        </p:txBody>
      </p:sp>
    </p:spTree>
  </p:cSld>
  <p:clrMapOvr>
    <a:masterClrMapping/>
  </p:clrMapOvr>
  <p:transition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  <p:bldP spid="45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>
                <a:solidFill>
                  <a:srgbClr val="990000"/>
                </a:solidFill>
              </a:rPr>
              <a:t>Олимпийские чемпионы.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А. Карелин.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3-х кратный чемпион олимпийских игр.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FF9999"/>
                </a:solidFill>
              </a:rPr>
              <a:t>А. Немов.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9999"/>
                </a:solidFill>
              </a:rPr>
              <a:t>Многократный чемпион олимпийских игр.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0CC00"/>
                </a:solidFill>
              </a:rPr>
              <a:t>С. Хоркина.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CC00"/>
                </a:solidFill>
              </a:rPr>
              <a:t>Чемпионка олимпийских игр.</a:t>
            </a:r>
          </a:p>
        </p:txBody>
      </p:sp>
      <p:pic>
        <p:nvPicPr>
          <p:cNvPr id="48135" name="Picture 7" descr="gallery45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3068638"/>
            <a:ext cx="2474913" cy="3789362"/>
          </a:xfrm>
          <a:noFill/>
          <a:ln/>
        </p:spPr>
      </p:pic>
      <p:pic>
        <p:nvPicPr>
          <p:cNvPr id="48136" name="Picture 8" descr="gallery37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1196975"/>
            <a:ext cx="2916237" cy="1866900"/>
          </a:xfrm>
          <a:noFill/>
          <a:ln/>
        </p:spPr>
      </p:pic>
      <p:pic>
        <p:nvPicPr>
          <p:cNvPr id="48138" name="Picture 10" descr="gallery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3048000"/>
            <a:ext cx="230505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uiExpand="1" build="p" animBg="1"/>
      <p:bldP spid="48131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gradFill rotWithShape="1">
                  <a:gsLst>
                    <a:gs pos="0">
                      <a:srgbClr val="FF9966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Активный отдых.</a:t>
            </a:r>
          </a:p>
        </p:txBody>
      </p:sp>
      <p:pic>
        <p:nvPicPr>
          <p:cNvPr id="51211" name="Picture 11" descr="83-1024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4365625"/>
            <a:ext cx="2305050" cy="2232025"/>
          </a:xfrm>
          <a:noFill/>
          <a:ln/>
        </p:spPr>
      </p:pic>
      <p:sp>
        <p:nvSpPr>
          <p:cNvPr id="5120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2060575"/>
            <a:ext cx="4038600" cy="3886200"/>
          </a:xfr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 sz="2800">
                <a:solidFill>
                  <a:srgbClr val="990033"/>
                </a:solidFill>
              </a:rPr>
              <a:t> Активный отдых – составная часть здорового образа жизни.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990033"/>
                </a:solidFill>
              </a:rPr>
              <a:t>         Включает в себя: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990033"/>
                </a:solidFill>
              </a:rPr>
              <a:t>           1.прогулки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990033"/>
                </a:solidFill>
              </a:rPr>
              <a:t>           2.туризм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990033"/>
                </a:solidFill>
              </a:rPr>
              <a:t>           3.развлечения   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95288" y="2060575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95288" y="20605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12" name="Picture 12" descr="46-102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2060575"/>
            <a:ext cx="2339975" cy="2232025"/>
          </a:xfrm>
          <a:noFill/>
          <a:ln/>
        </p:spPr>
      </p:pic>
      <p:pic>
        <p:nvPicPr>
          <p:cNvPr id="51215" name="Picture 15" descr="Foto35stU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060575"/>
            <a:ext cx="2305050" cy="2374900"/>
          </a:xfrm>
          <a:prstGeom prst="rect">
            <a:avLst/>
          </a:prstGeom>
          <a:noFill/>
        </p:spPr>
      </p:pic>
      <p:pic>
        <p:nvPicPr>
          <p:cNvPr id="51217" name="Picture 17" descr="pic0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4437063"/>
            <a:ext cx="2339975" cy="213360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250" autoRev="1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8" dur="250" autoRev="1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6" grpId="0" uiExpand="1" build="p" animBg="1"/>
      <p:bldP spid="51206" grpId="1" build="p" animBg="1"/>
      <p:bldP spid="51206" grpId="2" uiExpand="1" build="p" animBg="1"/>
      <p:bldP spid="51208" grpId="0" animBg="1"/>
      <p:bldP spid="51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>
                <a:solidFill>
                  <a:srgbClr val="FF0000"/>
                </a:solidFill>
              </a:rPr>
              <a:t>НЕТ!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Курению.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Алкоголю.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Наркотикам.</a:t>
            </a:r>
          </a:p>
        </p:txBody>
      </p:sp>
      <p:pic>
        <p:nvPicPr>
          <p:cNvPr id="55301" name="Picture 5" descr="pshow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6338" y="1989138"/>
            <a:ext cx="2125662" cy="2160587"/>
          </a:xfrm>
          <a:noFill/>
          <a:ln/>
        </p:spPr>
      </p:pic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2339975" y="1700213"/>
            <a:ext cx="446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5306" name="Picture 10" descr="0809-3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4227513"/>
            <a:ext cx="3719513" cy="2630487"/>
          </a:xfrm>
          <a:noFill/>
          <a:ln/>
        </p:spPr>
      </p:pic>
      <p:pic>
        <p:nvPicPr>
          <p:cNvPr id="55308" name="Picture 12" descr="ko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0" y="1989138"/>
            <a:ext cx="3263900" cy="486886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  <p:bldP spid="553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>
                <a:solidFill>
                  <a:srgbClr val="800000"/>
                </a:solidFill>
              </a:rPr>
              <a:t>Движение-жизнь.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800000"/>
                </a:solidFill>
              </a:rPr>
              <a:t>      </a:t>
            </a:r>
            <a:endParaRPr lang="ru-RU" i="1">
              <a:solidFill>
                <a:srgbClr val="800000"/>
              </a:solidFill>
            </a:endParaRPr>
          </a:p>
        </p:txBody>
      </p:sp>
      <p:pic>
        <p:nvPicPr>
          <p:cNvPr id="56324" name="Picture 4" descr="020212_ss_kleenex_03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89138"/>
            <a:ext cx="4032250" cy="3887787"/>
          </a:xfrm>
          <a:noFill/>
          <a:ln/>
        </p:spPr>
      </p:pic>
      <p:pic>
        <p:nvPicPr>
          <p:cNvPr id="56329" name="Picture 9" descr="gallery1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16113"/>
            <a:ext cx="4176713" cy="4033837"/>
          </a:xfrm>
          <a:noFill/>
          <a:ln/>
        </p:spPr>
      </p:pic>
    </p:spTree>
  </p:cSld>
  <p:clrMapOvr>
    <a:masterClrMapping/>
  </p:clrMapOvr>
  <p:transition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63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>
                <a:solidFill>
                  <a:srgbClr val="003300"/>
                </a:solidFill>
              </a:rPr>
              <a:t>О спорт ты мир.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1">
            <a:gsLst>
              <a:gs pos="0">
                <a:srgbClr val="003300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  <a:endParaRPr lang="ru-RU" sz="2800">
              <a:solidFill>
                <a:srgbClr val="003300"/>
              </a:solidFill>
            </a:endParaRPr>
          </a:p>
        </p:txBody>
      </p:sp>
      <p:pic>
        <p:nvPicPr>
          <p:cNvPr id="57348" name="Picture 4" descr="67-102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989138"/>
            <a:ext cx="4356100" cy="3816350"/>
          </a:xfrm>
          <a:noFill/>
          <a:ln/>
        </p:spPr>
      </p:pic>
      <p:pic>
        <p:nvPicPr>
          <p:cNvPr id="57350" name="Picture 6" descr="194691893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89138"/>
            <a:ext cx="4465638" cy="3810000"/>
          </a:xfrm>
          <a:noFill/>
          <a:ln/>
        </p:spPr>
      </p:pic>
    </p:spTree>
  </p:cSld>
  <p:clrMapOvr>
    <a:masterClrMapping/>
  </p:clrMapOvr>
  <p:transition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747838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6000">
                <a:solidFill>
                  <a:srgbClr val="9900FF"/>
                </a:solidFill>
              </a:rPr>
              <a:t>Быстрее. Выше. Сильнее.</a:t>
            </a:r>
          </a:p>
        </p:txBody>
      </p:sp>
      <p:pic>
        <p:nvPicPr>
          <p:cNvPr id="58383" name="Picture 15" descr="0230_00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7150" y="2349500"/>
            <a:ext cx="2486025" cy="3959225"/>
          </a:xfrm>
          <a:noFill/>
          <a:ln/>
        </p:spPr>
      </p:pic>
      <p:pic>
        <p:nvPicPr>
          <p:cNvPr id="58385" name="Picture 17" descr="020212_ss_kleenex_0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565400"/>
            <a:ext cx="3097213" cy="3168650"/>
          </a:xfrm>
          <a:noFill/>
          <a:ln/>
        </p:spPr>
      </p:pic>
      <p:pic>
        <p:nvPicPr>
          <p:cNvPr id="58387" name="Picture 19" descr="gallery4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19475" y="2565400"/>
            <a:ext cx="2881313" cy="3240088"/>
          </a:xfrm>
          <a:noFill/>
          <a:ln/>
        </p:spPr>
      </p:pic>
    </p:spTree>
  </p:cSld>
  <p:clrMapOvr>
    <a:masterClrMapping/>
  </p:clrMapOvr>
  <p:transition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464</TotalTime>
  <Words>258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Arial Black</vt:lpstr>
      <vt:lpstr>Пиксел</vt:lpstr>
      <vt:lpstr>ПРЕЗЕНТАЦИЯ</vt:lpstr>
      <vt:lpstr>Гигиена - путь к здоровому          образу жизни.</vt:lpstr>
      <vt:lpstr>Слайд 3</vt:lpstr>
      <vt:lpstr>Олимпийские чемпионы.</vt:lpstr>
      <vt:lpstr>Слайд 5</vt:lpstr>
      <vt:lpstr>НЕТ!</vt:lpstr>
      <vt:lpstr>Движение-жизнь.</vt:lpstr>
      <vt:lpstr>О спорт ты мир.</vt:lpstr>
      <vt:lpstr>Быстрее. Выше. Сильнее.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Your User Name</dc:creator>
  <cp:lastModifiedBy>КЕСа</cp:lastModifiedBy>
  <cp:revision>52</cp:revision>
  <dcterms:created xsi:type="dcterms:W3CDTF">2006-12-11T11:09:58Z</dcterms:created>
  <dcterms:modified xsi:type="dcterms:W3CDTF">2015-01-23T16:08:15Z</dcterms:modified>
</cp:coreProperties>
</file>