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83E9-9F84-434E-B2D0-5CDA32524DD8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CFBE9-4221-4244-8A74-952710B80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87396-FDEA-4BE5-8E4E-A47C080B438A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E86AE-AD6A-4416-B516-142B8352D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275D4-BBCD-46CC-A7E1-CD46D49F104C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7D4F-19A3-4CDB-BC30-F52E6E730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7494-E1D6-4DD9-9BBD-FF2A26E24CE0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7E21-F1F9-4DE3-8F46-EE758747F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CB13-C8F8-4D95-B133-02D333580B35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963F-27E3-4CB0-8CC3-14FC4E6F5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D364-56C5-4765-9952-FFB735A614AF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982DA-CBEA-4CA4-BB30-AC6E2C7A8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231ED-6A64-45C2-A141-B6CC5B6002C9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9234-E577-4954-8B48-EF9D76362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D5CE4-FDD1-4781-8232-316BFB872D27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FA89-6C5E-477F-BD0F-1C2689CA1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7056-66AB-402A-B208-C9F25843CF22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DBC0-F0B8-431C-A2C0-55D44AC8E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2CD3-8E48-4B8A-BCED-6E91CEDCD4D3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2695F-E372-4D63-9614-95424BC02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2B05-60A6-477B-9847-E8A882E814C1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A2B6-5912-4E8B-8AD1-9AEB25EAE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5A494-34E8-4CEC-84B2-CF9060CB7DF7}" type="datetimeFigureOut">
              <a:rPr lang="ru-RU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186285-46ED-4EBD-8F83-1122D9CB7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/>
              <a:t>ЛОГИЧЕСКИЕ </a:t>
            </a:r>
            <a:br>
              <a:rPr lang="ru-RU" sz="9600" dirty="0" smtClean="0"/>
            </a:br>
            <a:r>
              <a:rPr lang="ru-RU" sz="9600" dirty="0" smtClean="0"/>
              <a:t>ФУНКЦИИ</a:t>
            </a:r>
            <a:endParaRPr lang="ru-RU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371850"/>
          </a:xfrm>
        </p:spPr>
        <p:txBody>
          <a:bodyPr/>
          <a:lstStyle/>
          <a:p>
            <a:pPr eaLnBrk="1" hangingPunct="1"/>
            <a:r>
              <a:rPr lang="ru-RU" smtClean="0"/>
              <a:t>Д/з. </a:t>
            </a:r>
            <a:br>
              <a:rPr lang="ru-RU" smtClean="0"/>
            </a:br>
            <a:r>
              <a:rPr lang="ru-RU" smtClean="0"/>
              <a:t>§ 3.4 </a:t>
            </a:r>
            <a:br>
              <a:rPr lang="ru-RU" smtClean="0"/>
            </a:br>
            <a:r>
              <a:rPr lang="ru-RU" smtClean="0"/>
              <a:t>Задание 3.4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56880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Логической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(булевой)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функцией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функцию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F(Х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 Х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 ...,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аргументы которой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Х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(независимые переменные)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сама функция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(зависимая переменная)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принимают значения 0 или 1.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Каждая логическая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функция двух аргументов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имеет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четыре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возможных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набора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значений аргументов.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формуле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16, значит, существует 16 различных логических функций от двух переменных.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1.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Логические функции двух переменных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2879725"/>
          <a:ext cx="8785225" cy="3353755"/>
        </p:xfrm>
        <a:graphic>
          <a:graphicData uri="http://schemas.openxmlformats.org/drawingml/2006/table">
            <a:tbl>
              <a:tblPr/>
              <a:tblGrid>
                <a:gridCol w="890587"/>
                <a:gridCol w="890588"/>
                <a:gridCol w="438150"/>
                <a:gridCol w="438150"/>
                <a:gridCol w="438150"/>
                <a:gridCol w="436562"/>
                <a:gridCol w="438150"/>
                <a:gridCol w="438150"/>
                <a:gridCol w="436563"/>
                <a:gridCol w="438150"/>
                <a:gridCol w="438150"/>
                <a:gridCol w="438150"/>
                <a:gridCol w="436562"/>
                <a:gridCol w="438150"/>
                <a:gridCol w="438150"/>
                <a:gridCol w="436563"/>
                <a:gridCol w="438150"/>
                <a:gridCol w="438150"/>
              </a:tblGrid>
              <a:tr h="500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 функции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323850" y="476250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Пример 1.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имеющимся таблицам истинности выразите через базовые логические функции (конъюнкцию, дизъюнкцию и отрицание) следующие функции:	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	б)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 таблицы истинности видно, что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(X, Y)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          (отрицание дизъюнкции).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       Из таблицы истинности видно, что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(X, Y)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          (отрицание конъюнкции). 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411413" y="4292600"/>
          <a:ext cx="1069975" cy="473075"/>
        </p:xfrm>
        <a:graphic>
          <a:graphicData uri="http://schemas.openxmlformats.org/presentationml/2006/ole">
            <p:oleObj spid="_x0000_s1026" name="Формула" r:id="rId3" imgW="583947" imgH="253890" progId="Equation.3">
              <p:embed/>
            </p:oleObj>
          </a:graphicData>
        </a:graphic>
      </p:graphicFrame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2339975" y="5300663"/>
          <a:ext cx="1262063" cy="501650"/>
        </p:xfrm>
        <a:graphic>
          <a:graphicData uri="http://schemas.openxmlformats.org/presentationml/2006/ole">
            <p:oleObj spid="_x0000_s1027" name="Формула" r:id="rId4" imgW="5969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3095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ПРИМЕР 2.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Импликация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(логическое следование)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логическая операция, ставящая в соответствие каждым двум простым высказываниям составное высказывание, являющееся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ложным тогда и только тогда, когда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условие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(первое высказывание)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следствие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(второе высказывание)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ложно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естественном языке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..., то ...; когда …,  тогда;  коль скоро…,  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т.п.;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обозначения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4075" y="3573463"/>
          <a:ext cx="3390900" cy="2743200"/>
        </p:xfrm>
        <a:graphic>
          <a:graphicData uri="http://schemas.openxmlformats.org/drawingml/2006/table">
            <a:tbl>
              <a:tblPr/>
              <a:tblGrid>
                <a:gridCol w="874713"/>
                <a:gridCol w="874712"/>
                <a:gridCol w="164147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Þ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В 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3167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3.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i="1" u="sng" dirty="0" smtClean="0"/>
              <a:t>Эквивалентность</a:t>
            </a:r>
            <a:r>
              <a:rPr lang="ru-RU" sz="2000" dirty="0" smtClean="0"/>
              <a:t> </a:t>
            </a:r>
            <a:r>
              <a:rPr lang="ru-RU" sz="2000" b="1" dirty="0" smtClean="0"/>
              <a:t>(равнозначность)</a:t>
            </a:r>
            <a:r>
              <a:rPr lang="ru-RU" sz="2000" dirty="0" smtClean="0"/>
              <a:t> – это логическая операция,  ставящая  в соответствие каждым двум простым высказываниям составное высказывание, являющееся </a:t>
            </a:r>
            <a:r>
              <a:rPr lang="ru-RU" sz="2000" i="1" dirty="0" smtClean="0"/>
              <a:t>истинным тогда и только тогда, когда оба исходных высказывания одновременно истинны или одновременно ложны.</a:t>
            </a:r>
            <a:r>
              <a:rPr lang="ru-RU" sz="2000" dirty="0" smtClean="0"/>
              <a:t> </a:t>
            </a:r>
          </a:p>
          <a:p>
            <a:pPr eaLnBrk="1" hangingPunct="1"/>
            <a:r>
              <a:rPr lang="ru-RU" sz="2000" dirty="0" smtClean="0"/>
              <a:t>в естественном языке - </a:t>
            </a:r>
            <a:r>
              <a:rPr lang="ru-RU" sz="2000" b="1" dirty="0" smtClean="0"/>
              <a:t>тогда и только тогда;</a:t>
            </a:r>
            <a:r>
              <a:rPr lang="ru-RU" sz="2000" dirty="0" smtClean="0"/>
              <a:t> </a:t>
            </a:r>
            <a:r>
              <a:rPr lang="ru-RU" sz="2000" b="1" dirty="0" smtClean="0"/>
              <a:t>в том и только в том случае; если и только если;</a:t>
            </a:r>
            <a:r>
              <a:rPr lang="ru-RU" sz="2000" dirty="0" smtClean="0"/>
              <a:t> </a:t>
            </a:r>
          </a:p>
          <a:p>
            <a:pPr eaLnBrk="1" hangingPunct="1"/>
            <a:r>
              <a:rPr lang="ru-RU" sz="2000" dirty="0" smtClean="0"/>
              <a:t>обозначения    </a:t>
            </a:r>
            <a:r>
              <a:rPr lang="ru-RU" sz="2000" b="1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Û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/>
              <a:t>~, </a:t>
            </a:r>
            <a:r>
              <a:rPr lang="ru-RU" sz="2000" b="1" dirty="0" smtClean="0">
                <a:sym typeface="Symbol" pitchFamily="18" charset="2"/>
              </a:rPr>
              <a:t></a:t>
            </a:r>
            <a:r>
              <a:rPr lang="ru-RU" sz="2000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00338" y="3716338"/>
          <a:ext cx="3384550" cy="2738440"/>
        </p:xfrm>
        <a:graphic>
          <a:graphicData uri="http://schemas.openxmlformats.org/drawingml/2006/table">
            <a:tbl>
              <a:tblPr/>
              <a:tblGrid>
                <a:gridCol w="1046162"/>
                <a:gridCol w="1047750"/>
                <a:gridCol w="129063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Û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В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59769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Пример 4 (в тетрадь)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Дано сложное высказывание: «Если выглянет солнце, то станет тепло». Преобразовать к логической формуле.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«выглянет солнце»,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«станет тепло», логическая форма имеет вид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Дано сложное высказывание: «Людоед голоден тогда и только тогда, когда он давно не ел». Преобразовать к логической формуле.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«людоед голоден»,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«он давно не ел», логическая формула имеет вид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43894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УСТНО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Используя связку «ЕСЛИ..., ТО...», измените высказывания.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  Человек, любящий животных,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добрый.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Если человек любит животных, то 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добрый.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Кончил дело — гуляй смело.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Знакомая дорога — самая короткая.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Тише едешь — дальше будешь.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Переходи улицу только на зеленый свет.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встрече люди приветствуют друг друга.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високосном году 366 дней.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темнеет, зажигают фонари.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стройке необходимо ходить в каске.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8913"/>
            <a:ext cx="8229600" cy="59769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Пример 5.  (в тетрадь)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истинность формулы: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((С </a:t>
            </a:r>
            <a:r>
              <a:rPr lang="en-US" sz="3200" cap="small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В) &amp; (А &amp; В)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, построив таблицу истинности этой формулы.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412</Words>
  <Application>Microsoft Office PowerPoint</Application>
  <PresentationFormat>Экран (4:3)</PresentationFormat>
  <Paragraphs>163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Times New Roman</vt:lpstr>
      <vt:lpstr>Symbol</vt:lpstr>
      <vt:lpstr>Поток</vt:lpstr>
      <vt:lpstr>Microsoft Equation 3.0</vt:lpstr>
      <vt:lpstr>ЛОГИЧЕСКИЕ  ФУНКЦИИ</vt:lpstr>
      <vt:lpstr>Слайд 2</vt:lpstr>
      <vt:lpstr>Таблица 1. Логические функции двух переменных </vt:lpstr>
      <vt:lpstr>Слайд 4</vt:lpstr>
      <vt:lpstr>Слайд 5</vt:lpstr>
      <vt:lpstr>Слайд 6</vt:lpstr>
      <vt:lpstr>Слайд 7</vt:lpstr>
      <vt:lpstr>Слайд 8</vt:lpstr>
      <vt:lpstr>Слайд 9</vt:lpstr>
      <vt:lpstr>Д/з.  § 3.4  Задание 3.4</vt:lpstr>
    </vt:vector>
  </TitlesOfParts>
  <Company>МОУ Б-Глушицкая сош № 1 "ОЦ"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 ФУНКЦИИ</dc:title>
  <dc:creator>Писаренко Е.В.</dc:creator>
  <cp:lastModifiedBy>Школа</cp:lastModifiedBy>
  <cp:revision>8</cp:revision>
  <dcterms:created xsi:type="dcterms:W3CDTF">2010-09-23T05:02:39Z</dcterms:created>
  <dcterms:modified xsi:type="dcterms:W3CDTF">2013-03-10T18:48:42Z</dcterms:modified>
</cp:coreProperties>
</file>